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6"/>
  </p:notesMasterIdLst>
  <p:sldIdLst>
    <p:sldId id="256" r:id="rId2"/>
    <p:sldId id="258" r:id="rId3"/>
    <p:sldId id="259" r:id="rId4"/>
    <p:sldId id="260" r:id="rId5"/>
    <p:sldId id="308" r:id="rId6"/>
    <p:sldId id="261" r:id="rId7"/>
    <p:sldId id="307" r:id="rId8"/>
    <p:sldId id="263" r:id="rId9"/>
    <p:sldId id="306" r:id="rId10"/>
    <p:sldId id="271" r:id="rId11"/>
    <p:sldId id="310" r:id="rId12"/>
    <p:sldId id="279" r:id="rId13"/>
    <p:sldId id="287" r:id="rId14"/>
    <p:sldId id="309" r:id="rId15"/>
  </p:sldIdLst>
  <p:sldSz cx="9144000" cy="5143500" type="screen16x9"/>
  <p:notesSz cx="6858000" cy="9144000"/>
  <p:embeddedFontLst>
    <p:embeddedFont>
      <p:font typeface="Asap" panose="020B0604020202020204" charset="0"/>
      <p:regular r:id="rId17"/>
      <p:bold r:id="rId18"/>
      <p:italic r:id="rId19"/>
      <p:boldItalic r:id="rId20"/>
    </p:embeddedFont>
    <p:embeddedFont>
      <p:font typeface="Bebas Neue" panose="020B0606020202050201" pitchFamily="34" charset="0"/>
      <p:regular r:id="rId21"/>
    </p:embeddedFont>
    <p:embeddedFont>
      <p:font typeface="DM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C6EB1A-CD83-4139-A954-B6EF9334ED93}">
  <a:tblStyle styleId="{22C6EB1A-CD83-4139-A954-B6EF9334ED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106" d="100"/>
          <a:sy n="106" d="100"/>
        </p:scale>
        <p:origin x="715" y="182"/>
      </p:cViewPr>
      <p:guideLst>
        <p:guide orient="horz" pos="5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1"/>
        <p:cNvGrpSpPr/>
        <p:nvPr/>
      </p:nvGrpSpPr>
      <p:grpSpPr>
        <a:xfrm>
          <a:off x="0" y="0"/>
          <a:ext cx="0" cy="0"/>
          <a:chOff x="0" y="0"/>
          <a:chExt cx="0" cy="0"/>
        </a:xfrm>
      </p:grpSpPr>
      <p:sp>
        <p:nvSpPr>
          <p:cNvPr id="4062" name="Google Shape;40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3" name="Google Shape;40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9240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6"/>
        <p:cNvGrpSpPr/>
        <p:nvPr/>
      </p:nvGrpSpPr>
      <p:grpSpPr>
        <a:xfrm>
          <a:off x="0" y="0"/>
          <a:ext cx="0" cy="0"/>
          <a:chOff x="0" y="0"/>
          <a:chExt cx="0" cy="0"/>
        </a:xfrm>
      </p:grpSpPr>
      <p:sp>
        <p:nvSpPr>
          <p:cNvPr id="4707" name="Google Shape;4707;g117d1415e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8" name="Google Shape;4708;g117d1415e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1"/>
        <p:cNvGrpSpPr/>
        <p:nvPr/>
      </p:nvGrpSpPr>
      <p:grpSpPr>
        <a:xfrm>
          <a:off x="0" y="0"/>
          <a:ext cx="0" cy="0"/>
          <a:chOff x="0" y="0"/>
          <a:chExt cx="0" cy="0"/>
        </a:xfrm>
      </p:grpSpPr>
      <p:sp>
        <p:nvSpPr>
          <p:cNvPr id="4402" name="Google Shape;4402;ged9256fe6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3" name="Google Shape;4403;ged9256fe6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547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6"/>
        <p:cNvGrpSpPr/>
        <p:nvPr/>
      </p:nvGrpSpPr>
      <p:grpSpPr>
        <a:xfrm>
          <a:off x="0" y="0"/>
          <a:ext cx="0" cy="0"/>
          <a:chOff x="0" y="0"/>
          <a:chExt cx="0" cy="0"/>
        </a:xfrm>
      </p:grpSpPr>
      <p:sp>
        <p:nvSpPr>
          <p:cNvPr id="4117" name="Google Shape;4117;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8" name="Google Shape;4118;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760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b635b8c597_0_5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1b635b8c597_0_5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8261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4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799983">
            <a:off x="-974264" y="-783041"/>
            <a:ext cx="2835804" cy="2780472"/>
            <a:chOff x="1400775" y="920275"/>
            <a:chExt cx="1637475" cy="1605525"/>
          </a:xfrm>
        </p:grpSpPr>
        <p:sp>
          <p:nvSpPr>
            <p:cNvPr id="10" name="Google Shape;10;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 name="Google Shape;100;p2"/>
          <p:cNvGrpSpPr/>
          <p:nvPr/>
        </p:nvGrpSpPr>
        <p:grpSpPr>
          <a:xfrm rot="1799983" flipH="1">
            <a:off x="7282461" y="-783041"/>
            <a:ext cx="2835804" cy="2780472"/>
            <a:chOff x="1400775" y="920275"/>
            <a:chExt cx="1637475" cy="1605525"/>
          </a:xfrm>
        </p:grpSpPr>
        <p:sp>
          <p:nvSpPr>
            <p:cNvPr id="101" name="Google Shape;101;p2"/>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2"/>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2"/>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2"/>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1" name="Google Shape;191;p2"/>
          <p:cNvSpPr txBox="1">
            <a:spLocks noGrp="1"/>
          </p:cNvSpPr>
          <p:nvPr>
            <p:ph type="ctrTitle"/>
          </p:nvPr>
        </p:nvSpPr>
        <p:spPr>
          <a:xfrm>
            <a:off x="914400" y="1897693"/>
            <a:ext cx="7315200" cy="1645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2" name="Google Shape;192;p2"/>
          <p:cNvSpPr txBox="1">
            <a:spLocks noGrp="1"/>
          </p:cNvSpPr>
          <p:nvPr>
            <p:ph type="subTitle" idx="1"/>
          </p:nvPr>
        </p:nvSpPr>
        <p:spPr>
          <a:xfrm>
            <a:off x="2307675" y="354349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915"/>
        <p:cNvGrpSpPr/>
        <p:nvPr/>
      </p:nvGrpSpPr>
      <p:grpSpPr>
        <a:xfrm>
          <a:off x="0" y="0"/>
          <a:ext cx="0" cy="0"/>
          <a:chOff x="0" y="0"/>
          <a:chExt cx="0" cy="0"/>
        </a:xfrm>
      </p:grpSpPr>
      <p:grpSp>
        <p:nvGrpSpPr>
          <p:cNvPr id="2916" name="Google Shape;2916;p21"/>
          <p:cNvGrpSpPr/>
          <p:nvPr/>
        </p:nvGrpSpPr>
        <p:grpSpPr>
          <a:xfrm rot="1799983" flipH="1">
            <a:off x="7282461" y="-783041"/>
            <a:ext cx="2835804" cy="2780472"/>
            <a:chOff x="1400775" y="920275"/>
            <a:chExt cx="1637475" cy="1605525"/>
          </a:xfrm>
        </p:grpSpPr>
        <p:sp>
          <p:nvSpPr>
            <p:cNvPr id="2917" name="Google Shape;2917;p21"/>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21"/>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21"/>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21"/>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1" name="Google Shape;2921;p21"/>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2" name="Google Shape;2922;p21"/>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3" name="Google Shape;2923;p21"/>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21"/>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21"/>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21"/>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21"/>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21"/>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21"/>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21"/>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1" name="Google Shape;2931;p21"/>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2" name="Google Shape;2932;p21"/>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21"/>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21"/>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21"/>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21"/>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21"/>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21"/>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21"/>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21"/>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21"/>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21"/>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21"/>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21"/>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21"/>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21"/>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21"/>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21"/>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21"/>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21"/>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21"/>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21"/>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21"/>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21"/>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21"/>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21"/>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21"/>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21"/>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21"/>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21"/>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21"/>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21"/>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21"/>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21"/>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21"/>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21"/>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21"/>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21"/>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21"/>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21"/>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21"/>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21"/>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21"/>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21"/>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21"/>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21"/>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21"/>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21"/>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21"/>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21"/>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21"/>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21"/>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21"/>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21"/>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21"/>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21"/>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7" name="Google Shape;2987;p21"/>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2988;p21"/>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21"/>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21"/>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1" name="Google Shape;2991;p21"/>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21"/>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21"/>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4" name="Google Shape;2994;p21"/>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5" name="Google Shape;2995;p21"/>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21"/>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21"/>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21"/>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21"/>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21"/>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3001;p21"/>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21"/>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21"/>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21"/>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21"/>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21"/>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7" name="Google Shape;3007;p2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08" name="Google Shape;3008;p21"/>
          <p:cNvSpPr txBox="1">
            <a:spLocks noGrp="1"/>
          </p:cNvSpPr>
          <p:nvPr>
            <p:ph type="subTitle" idx="1"/>
          </p:nvPr>
        </p:nvSpPr>
        <p:spPr>
          <a:xfrm>
            <a:off x="720025" y="1575292"/>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09" name="Google Shape;3009;p21"/>
          <p:cNvSpPr txBox="1">
            <a:spLocks noGrp="1"/>
          </p:cNvSpPr>
          <p:nvPr>
            <p:ph type="subTitle" idx="2"/>
          </p:nvPr>
        </p:nvSpPr>
        <p:spPr>
          <a:xfrm>
            <a:off x="720025" y="277167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10" name="Google Shape;3010;p21"/>
          <p:cNvSpPr txBox="1">
            <a:spLocks noGrp="1"/>
          </p:cNvSpPr>
          <p:nvPr>
            <p:ph type="subTitle" idx="3"/>
          </p:nvPr>
        </p:nvSpPr>
        <p:spPr>
          <a:xfrm>
            <a:off x="720025" y="396837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11" name="Google Shape;3011;p21"/>
          <p:cNvSpPr txBox="1">
            <a:spLocks noGrp="1"/>
          </p:cNvSpPr>
          <p:nvPr>
            <p:ph type="subTitle" idx="4"/>
          </p:nvPr>
        </p:nvSpPr>
        <p:spPr>
          <a:xfrm>
            <a:off x="720025" y="1199707"/>
            <a:ext cx="77040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012" name="Google Shape;3012;p21"/>
          <p:cNvSpPr txBox="1">
            <a:spLocks noGrp="1"/>
          </p:cNvSpPr>
          <p:nvPr>
            <p:ph type="subTitle" idx="5"/>
          </p:nvPr>
        </p:nvSpPr>
        <p:spPr>
          <a:xfrm>
            <a:off x="720025" y="2390675"/>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013" name="Google Shape;3013;p21"/>
          <p:cNvSpPr txBox="1">
            <a:spLocks noGrp="1"/>
          </p:cNvSpPr>
          <p:nvPr>
            <p:ph type="subTitle" idx="6"/>
          </p:nvPr>
        </p:nvSpPr>
        <p:spPr>
          <a:xfrm>
            <a:off x="720025" y="3587375"/>
            <a:ext cx="77040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780"/>
        <p:cNvGrpSpPr/>
        <p:nvPr/>
      </p:nvGrpSpPr>
      <p:grpSpPr>
        <a:xfrm>
          <a:off x="0" y="0"/>
          <a:ext cx="0" cy="0"/>
          <a:chOff x="0" y="0"/>
          <a:chExt cx="0" cy="0"/>
        </a:xfrm>
      </p:grpSpPr>
      <p:grpSp>
        <p:nvGrpSpPr>
          <p:cNvPr id="3781" name="Google Shape;3781;p26"/>
          <p:cNvGrpSpPr/>
          <p:nvPr/>
        </p:nvGrpSpPr>
        <p:grpSpPr>
          <a:xfrm rot="1799983" flipH="1">
            <a:off x="6825261" y="-325841"/>
            <a:ext cx="2835804" cy="2780472"/>
            <a:chOff x="1400775" y="920275"/>
            <a:chExt cx="1637475" cy="1605525"/>
          </a:xfrm>
        </p:grpSpPr>
        <p:sp>
          <p:nvSpPr>
            <p:cNvPr id="3782" name="Google Shape;3782;p2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3" name="Google Shape;3783;p2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784;p2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5" name="Google Shape;3785;p2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6" name="Google Shape;3786;p2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7" name="Google Shape;3787;p2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8" name="Google Shape;3788;p2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9" name="Google Shape;3789;p2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0" name="Google Shape;3790;p2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1" name="Google Shape;3791;p2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2" name="Google Shape;3792;p2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3" name="Google Shape;3793;p2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4" name="Google Shape;3794;p2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5" name="Google Shape;3795;p2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6" name="Google Shape;3796;p2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7" name="Google Shape;3797;p2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8" name="Google Shape;3798;p2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9" name="Google Shape;3799;p2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0" name="Google Shape;3800;p2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2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2" name="Google Shape;3802;p2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3" name="Google Shape;3803;p2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4" name="Google Shape;3804;p2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5" name="Google Shape;3805;p2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6" name="Google Shape;3806;p2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7" name="Google Shape;3807;p2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8" name="Google Shape;3808;p2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9" name="Google Shape;3809;p2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0" name="Google Shape;3810;p2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1" name="Google Shape;3811;p2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2" name="Google Shape;3812;p2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3" name="Google Shape;3813;p2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4" name="Google Shape;3814;p2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5" name="Google Shape;3815;p2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6" name="Google Shape;3816;p2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7" name="Google Shape;3817;p2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8" name="Google Shape;3818;p2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9" name="Google Shape;3819;p2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2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2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2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2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2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2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2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2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2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2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2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2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2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2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2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2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2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2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2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2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2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2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2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2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2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2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2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2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2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2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2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2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2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2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2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2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2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2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2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2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2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2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2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2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2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2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2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2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2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2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2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2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3872"/>
        <p:cNvGrpSpPr/>
        <p:nvPr/>
      </p:nvGrpSpPr>
      <p:grpSpPr>
        <a:xfrm>
          <a:off x="0" y="0"/>
          <a:ext cx="0" cy="0"/>
          <a:chOff x="0" y="0"/>
          <a:chExt cx="0" cy="0"/>
        </a:xfrm>
      </p:grpSpPr>
      <p:grpSp>
        <p:nvGrpSpPr>
          <p:cNvPr id="3873" name="Google Shape;3873;p27"/>
          <p:cNvGrpSpPr/>
          <p:nvPr/>
        </p:nvGrpSpPr>
        <p:grpSpPr>
          <a:xfrm rot="-1799983">
            <a:off x="-669464" y="-554441"/>
            <a:ext cx="2835804" cy="2780472"/>
            <a:chOff x="1400775" y="920275"/>
            <a:chExt cx="1637475" cy="1605525"/>
          </a:xfrm>
        </p:grpSpPr>
        <p:sp>
          <p:nvSpPr>
            <p:cNvPr id="3874" name="Google Shape;3874;p2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2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2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2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2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2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2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2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2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2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2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2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2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2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2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2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2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2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2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2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2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2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2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2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2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2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2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2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2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2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2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2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2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2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2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2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2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2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2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2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2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2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2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2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2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2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2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2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2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2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2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2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2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2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2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2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2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2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2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2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2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2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2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2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2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2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2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2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2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2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2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2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2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2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2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2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2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2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2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2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2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2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2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2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2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2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2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2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2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2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64" name="Google Shape;3964;p27"/>
          <p:cNvGrpSpPr/>
          <p:nvPr/>
        </p:nvGrpSpPr>
        <p:grpSpPr>
          <a:xfrm rot="9000017">
            <a:off x="6977661" y="2831184"/>
            <a:ext cx="2835804" cy="2780472"/>
            <a:chOff x="1400775" y="920275"/>
            <a:chExt cx="1637475" cy="1605525"/>
          </a:xfrm>
        </p:grpSpPr>
        <p:sp>
          <p:nvSpPr>
            <p:cNvPr id="3965" name="Google Shape;3965;p2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2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2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2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2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2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2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2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2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2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2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2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2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2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2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2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2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2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2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2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2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2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2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2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2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2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2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2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2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2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2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2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2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2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2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2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2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2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2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2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2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2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2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2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2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2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2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2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2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2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2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2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2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2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2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2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2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2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2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2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2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2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2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2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2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2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2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2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2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2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2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2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2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2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2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2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2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2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2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2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2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2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2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2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2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2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2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2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2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2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3"/>
        <p:cNvGrpSpPr/>
        <p:nvPr/>
      </p:nvGrpSpPr>
      <p:grpSpPr>
        <a:xfrm>
          <a:off x="0" y="0"/>
          <a:ext cx="0" cy="0"/>
          <a:chOff x="0" y="0"/>
          <a:chExt cx="0" cy="0"/>
        </a:xfrm>
      </p:grpSpPr>
      <p:grpSp>
        <p:nvGrpSpPr>
          <p:cNvPr id="194" name="Google Shape;194;p3"/>
          <p:cNvGrpSpPr/>
          <p:nvPr/>
        </p:nvGrpSpPr>
        <p:grpSpPr>
          <a:xfrm rot="-1799983">
            <a:off x="-517064" y="-325841"/>
            <a:ext cx="2835804" cy="2780472"/>
            <a:chOff x="1400775" y="920275"/>
            <a:chExt cx="1637475" cy="1605525"/>
          </a:xfrm>
        </p:grpSpPr>
        <p:sp>
          <p:nvSpPr>
            <p:cNvPr id="195" name="Google Shape;195;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7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 name="Google Shape;285;p3"/>
          <p:cNvGrpSpPr/>
          <p:nvPr/>
        </p:nvGrpSpPr>
        <p:grpSpPr>
          <a:xfrm rot="9000017">
            <a:off x="7282461" y="3135734"/>
            <a:ext cx="2835804" cy="2780472"/>
            <a:chOff x="1400775" y="920275"/>
            <a:chExt cx="1637475" cy="1605525"/>
          </a:xfrm>
        </p:grpSpPr>
        <p:sp>
          <p:nvSpPr>
            <p:cNvPr id="286" name="Google Shape;286;p3"/>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3"/>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3"/>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3"/>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3"/>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3"/>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3"/>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3"/>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3"/>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3"/>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3"/>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6" name="Google Shape;376;p3"/>
          <p:cNvSpPr txBox="1">
            <a:spLocks noGrp="1"/>
          </p:cNvSpPr>
          <p:nvPr>
            <p:ph type="title"/>
          </p:nvPr>
        </p:nvSpPr>
        <p:spPr>
          <a:xfrm>
            <a:off x="720000" y="2150850"/>
            <a:ext cx="42063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7" name="Google Shape;377;p3"/>
          <p:cNvSpPr txBox="1">
            <a:spLocks noGrp="1"/>
          </p:cNvSpPr>
          <p:nvPr>
            <p:ph type="title" idx="2" hasCustomPrompt="1"/>
          </p:nvPr>
        </p:nvSpPr>
        <p:spPr>
          <a:xfrm>
            <a:off x="720000" y="1114650"/>
            <a:ext cx="1828800" cy="1188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78" name="Google Shape;378;p3"/>
          <p:cNvSpPr txBox="1">
            <a:spLocks noGrp="1"/>
          </p:cNvSpPr>
          <p:nvPr>
            <p:ph type="subTitle" idx="1"/>
          </p:nvPr>
        </p:nvSpPr>
        <p:spPr>
          <a:xfrm>
            <a:off x="720000" y="2903575"/>
            <a:ext cx="42063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1"/>
        <p:cNvGrpSpPr/>
        <p:nvPr/>
      </p:nvGrpSpPr>
      <p:grpSpPr>
        <a:xfrm>
          <a:off x="0" y="0"/>
          <a:ext cx="0" cy="0"/>
          <a:chOff x="0" y="0"/>
          <a:chExt cx="0" cy="0"/>
        </a:xfrm>
      </p:grpSpPr>
      <p:grpSp>
        <p:nvGrpSpPr>
          <p:cNvPr id="662" name="Google Shape;662;p6"/>
          <p:cNvGrpSpPr/>
          <p:nvPr/>
        </p:nvGrpSpPr>
        <p:grpSpPr>
          <a:xfrm flipH="1">
            <a:off x="7012893" y="-850730"/>
            <a:ext cx="2835779" cy="2780448"/>
            <a:chOff x="1400775" y="920275"/>
            <a:chExt cx="1637475" cy="1605525"/>
          </a:xfrm>
        </p:grpSpPr>
        <p:sp>
          <p:nvSpPr>
            <p:cNvPr id="663" name="Google Shape;663;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3" name="Google Shape;753;p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6"/>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54" name="Google Shape;754;p6"/>
          <p:cNvGrpSpPr/>
          <p:nvPr/>
        </p:nvGrpSpPr>
        <p:grpSpPr>
          <a:xfrm rot="10800000" flipH="1">
            <a:off x="-704660" y="3218346"/>
            <a:ext cx="2835779" cy="2780448"/>
            <a:chOff x="1400775" y="920275"/>
            <a:chExt cx="1637475" cy="1605525"/>
          </a:xfrm>
        </p:grpSpPr>
        <p:sp>
          <p:nvSpPr>
            <p:cNvPr id="755" name="Google Shape;755;p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49"/>
        <p:cNvGrpSpPr/>
        <p:nvPr/>
      </p:nvGrpSpPr>
      <p:grpSpPr>
        <a:xfrm>
          <a:off x="0" y="0"/>
          <a:ext cx="0" cy="0"/>
          <a:chOff x="0" y="0"/>
          <a:chExt cx="0" cy="0"/>
        </a:xfrm>
      </p:grpSpPr>
      <p:grpSp>
        <p:nvGrpSpPr>
          <p:cNvPr id="2150" name="Google Shape;2150;p15"/>
          <p:cNvGrpSpPr/>
          <p:nvPr/>
        </p:nvGrpSpPr>
        <p:grpSpPr>
          <a:xfrm flipH="1">
            <a:off x="7012893" y="-889030"/>
            <a:ext cx="2835779" cy="2780448"/>
            <a:chOff x="1400775" y="920275"/>
            <a:chExt cx="1637475" cy="1605525"/>
          </a:xfrm>
        </p:grpSpPr>
        <p:sp>
          <p:nvSpPr>
            <p:cNvPr id="2151" name="Google Shape;2151;p15"/>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15"/>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15"/>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15"/>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15"/>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15"/>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15"/>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15"/>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15"/>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15"/>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15"/>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15"/>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15"/>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15"/>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5" name="Google Shape;2165;p15"/>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2166;p15"/>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15"/>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15"/>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15"/>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15"/>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15"/>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15"/>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15"/>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15"/>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15"/>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15"/>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15"/>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15"/>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15"/>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15"/>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15"/>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15"/>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15"/>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15"/>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15"/>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15"/>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15"/>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15"/>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15"/>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15"/>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15"/>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15"/>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15"/>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15"/>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15"/>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2196;p15"/>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15"/>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15"/>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15"/>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15"/>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15"/>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15"/>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15"/>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15"/>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15"/>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15"/>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15"/>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15"/>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15"/>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15"/>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15"/>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15"/>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15"/>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15"/>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15"/>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15"/>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2217;p15"/>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15"/>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15"/>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15"/>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15"/>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15"/>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15"/>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15"/>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15"/>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15"/>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15"/>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15"/>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15"/>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15"/>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15"/>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15"/>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15"/>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15"/>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15"/>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15"/>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15"/>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15"/>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15"/>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15"/>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1" name="Google Shape;2241;p1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42"/>
        <p:cNvGrpSpPr/>
        <p:nvPr/>
      </p:nvGrpSpPr>
      <p:grpSpPr>
        <a:xfrm>
          <a:off x="0" y="0"/>
          <a:ext cx="0" cy="0"/>
          <a:chOff x="0" y="0"/>
          <a:chExt cx="0" cy="0"/>
        </a:xfrm>
      </p:grpSpPr>
      <p:grpSp>
        <p:nvGrpSpPr>
          <p:cNvPr id="2243" name="Google Shape;2243;p16"/>
          <p:cNvGrpSpPr/>
          <p:nvPr/>
        </p:nvGrpSpPr>
        <p:grpSpPr>
          <a:xfrm rot="5400000" flipH="1">
            <a:off x="7012886" y="-850734"/>
            <a:ext cx="2835779" cy="2780448"/>
            <a:chOff x="1400775" y="920275"/>
            <a:chExt cx="1637475" cy="1605525"/>
          </a:xfrm>
        </p:grpSpPr>
        <p:sp>
          <p:nvSpPr>
            <p:cNvPr id="2244" name="Google Shape;2244;p16"/>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16"/>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16"/>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16"/>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16"/>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16"/>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2250;p16"/>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16"/>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16"/>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16"/>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16"/>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16"/>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16"/>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16"/>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16"/>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16"/>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16"/>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16"/>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16"/>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16"/>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16"/>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16"/>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16"/>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16"/>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16"/>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16"/>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16"/>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16"/>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16"/>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2273;p16"/>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16"/>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16"/>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16"/>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16"/>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16"/>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16"/>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16"/>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2281;p16"/>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2282;p16"/>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16"/>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16"/>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16"/>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16"/>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16"/>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2288;p16"/>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2289;p16"/>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2290;p16"/>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2291;p16"/>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2292;p16"/>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2293;p16"/>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16"/>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16"/>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16"/>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16"/>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2298;p16"/>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2299;p16"/>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2300;p16"/>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2301;p16"/>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2302;p16"/>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2303;p16"/>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2304;p16"/>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2305;p16"/>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16"/>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16"/>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2308;p16"/>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2309;p16"/>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16"/>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16"/>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16"/>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16"/>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16"/>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16"/>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16"/>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16"/>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16"/>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16"/>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16"/>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16"/>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16"/>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16"/>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16"/>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16"/>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16"/>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16"/>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16"/>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16"/>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16"/>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16"/>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16"/>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16"/>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34" name="Google Shape;2334;p1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2335"/>
        <p:cNvGrpSpPr/>
        <p:nvPr/>
      </p:nvGrpSpPr>
      <p:grpSpPr>
        <a:xfrm>
          <a:off x="0" y="0"/>
          <a:ext cx="0" cy="0"/>
          <a:chOff x="0" y="0"/>
          <a:chExt cx="0" cy="0"/>
        </a:xfrm>
      </p:grpSpPr>
      <p:grpSp>
        <p:nvGrpSpPr>
          <p:cNvPr id="2336" name="Google Shape;2336;p17"/>
          <p:cNvGrpSpPr/>
          <p:nvPr/>
        </p:nvGrpSpPr>
        <p:grpSpPr>
          <a:xfrm rot="10800000" flipH="1">
            <a:off x="-704664" y="3218341"/>
            <a:ext cx="2835779" cy="2780448"/>
            <a:chOff x="1400775" y="920275"/>
            <a:chExt cx="1637475" cy="1605525"/>
          </a:xfrm>
        </p:grpSpPr>
        <p:sp>
          <p:nvSpPr>
            <p:cNvPr id="2337" name="Google Shape;2337;p17"/>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17"/>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17"/>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17"/>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17"/>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17"/>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17"/>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17"/>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17"/>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17"/>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17"/>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17"/>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17"/>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17"/>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17"/>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17"/>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17"/>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17"/>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17"/>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17"/>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17"/>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8" name="Google Shape;2358;p17"/>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9" name="Google Shape;2359;p17"/>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17"/>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17"/>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17"/>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17"/>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17"/>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17"/>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17"/>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17"/>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17"/>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17"/>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17"/>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17"/>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17"/>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17"/>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17"/>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17"/>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17"/>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17"/>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17"/>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17"/>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17"/>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17"/>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17"/>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17"/>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17"/>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17"/>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17"/>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17"/>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17"/>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17"/>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17"/>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17"/>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17"/>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17"/>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17"/>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17"/>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17"/>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17"/>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17"/>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17"/>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17"/>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2401;p17"/>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2" name="Google Shape;2402;p17"/>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17"/>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17"/>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17"/>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17"/>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17"/>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17"/>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17"/>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17"/>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17"/>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17"/>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17"/>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17"/>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2415;p17"/>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17"/>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17"/>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17"/>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17"/>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17"/>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17"/>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17"/>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17"/>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17"/>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17"/>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17"/>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27" name="Google Shape;2427;p1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28"/>
        <p:cNvGrpSpPr/>
        <p:nvPr/>
      </p:nvGrpSpPr>
      <p:grpSpPr>
        <a:xfrm>
          <a:off x="0" y="0"/>
          <a:ext cx="0" cy="0"/>
          <a:chOff x="0" y="0"/>
          <a:chExt cx="0" cy="0"/>
        </a:xfrm>
      </p:grpSpPr>
      <p:grpSp>
        <p:nvGrpSpPr>
          <p:cNvPr id="2429" name="Google Shape;2429;p18"/>
          <p:cNvGrpSpPr/>
          <p:nvPr/>
        </p:nvGrpSpPr>
        <p:grpSpPr>
          <a:xfrm rot="1799983" flipH="1">
            <a:off x="6825261" y="-325841"/>
            <a:ext cx="2835804" cy="2780472"/>
            <a:chOff x="1400775" y="920275"/>
            <a:chExt cx="1637475" cy="1605525"/>
          </a:xfrm>
        </p:grpSpPr>
        <p:sp>
          <p:nvSpPr>
            <p:cNvPr id="2430" name="Google Shape;2430;p18"/>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18"/>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18"/>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3" name="Google Shape;2433;p18"/>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18"/>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18"/>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18"/>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18"/>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18"/>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18"/>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18"/>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18"/>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18"/>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18"/>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18"/>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18"/>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18"/>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18"/>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18"/>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18"/>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18"/>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18"/>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18"/>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18"/>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18"/>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18"/>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18"/>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18"/>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18"/>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18"/>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18"/>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18"/>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2" name="Google Shape;2462;p18"/>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18"/>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18"/>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18"/>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18"/>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18"/>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18"/>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18"/>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18"/>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18"/>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2" name="Google Shape;2472;p18"/>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3" name="Google Shape;2473;p18"/>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4" name="Google Shape;2474;p18"/>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5" name="Google Shape;2475;p18"/>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6" name="Google Shape;2476;p18"/>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18"/>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8" name="Google Shape;2478;p18"/>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18"/>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18"/>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1" name="Google Shape;2481;p18"/>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18"/>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18"/>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18"/>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18"/>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18"/>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7" name="Google Shape;2487;p18"/>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18"/>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18"/>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0" name="Google Shape;2490;p18"/>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18"/>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18"/>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18"/>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18"/>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18"/>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18"/>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7" name="Google Shape;2497;p18"/>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18"/>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18"/>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18"/>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18"/>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18"/>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18"/>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18"/>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18"/>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18"/>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18"/>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8" name="Google Shape;2508;p18"/>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18"/>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0" name="Google Shape;2510;p18"/>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18"/>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18"/>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3" name="Google Shape;2513;p18"/>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4" name="Google Shape;2514;p18"/>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18"/>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18"/>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18"/>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18"/>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18"/>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20" name="Google Shape;2520;p1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1" name="Google Shape;2521;p18"/>
          <p:cNvSpPr txBox="1">
            <a:spLocks noGrp="1"/>
          </p:cNvSpPr>
          <p:nvPr>
            <p:ph type="subTitle" idx="1"/>
          </p:nvPr>
        </p:nvSpPr>
        <p:spPr>
          <a:xfrm>
            <a:off x="713224"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2" name="Google Shape;2522;p18"/>
          <p:cNvSpPr txBox="1">
            <a:spLocks noGrp="1"/>
          </p:cNvSpPr>
          <p:nvPr>
            <p:ph type="subTitle" idx="2"/>
          </p:nvPr>
        </p:nvSpPr>
        <p:spPr>
          <a:xfrm>
            <a:off x="713224"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3" name="Google Shape;2523;p18"/>
          <p:cNvSpPr txBox="1">
            <a:spLocks noGrp="1"/>
          </p:cNvSpPr>
          <p:nvPr>
            <p:ph type="subTitle" idx="3"/>
          </p:nvPr>
        </p:nvSpPr>
        <p:spPr>
          <a:xfrm>
            <a:off x="3419250"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4" name="Google Shape;2524;p18"/>
          <p:cNvSpPr txBox="1">
            <a:spLocks noGrp="1"/>
          </p:cNvSpPr>
          <p:nvPr>
            <p:ph type="subTitle" idx="4"/>
          </p:nvPr>
        </p:nvSpPr>
        <p:spPr>
          <a:xfrm>
            <a:off x="3419250"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5" name="Google Shape;2525;p18"/>
          <p:cNvSpPr txBox="1">
            <a:spLocks noGrp="1"/>
          </p:cNvSpPr>
          <p:nvPr>
            <p:ph type="title" idx="5" hasCustomPrompt="1"/>
          </p:nvPr>
        </p:nvSpPr>
        <p:spPr>
          <a:xfrm>
            <a:off x="1415375"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6" name="Google Shape;2526;p18"/>
          <p:cNvSpPr txBox="1">
            <a:spLocks noGrp="1"/>
          </p:cNvSpPr>
          <p:nvPr>
            <p:ph type="title" idx="6" hasCustomPrompt="1"/>
          </p:nvPr>
        </p:nvSpPr>
        <p:spPr>
          <a:xfrm>
            <a:off x="4121400"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7" name="Google Shape;2527;p18"/>
          <p:cNvSpPr txBox="1">
            <a:spLocks noGrp="1"/>
          </p:cNvSpPr>
          <p:nvPr>
            <p:ph type="title" idx="7" hasCustomPrompt="1"/>
          </p:nvPr>
        </p:nvSpPr>
        <p:spPr>
          <a:xfrm>
            <a:off x="141537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8" name="Google Shape;2528;p18"/>
          <p:cNvSpPr txBox="1">
            <a:spLocks noGrp="1"/>
          </p:cNvSpPr>
          <p:nvPr>
            <p:ph type="title" idx="8" hasCustomPrompt="1"/>
          </p:nvPr>
        </p:nvSpPr>
        <p:spPr>
          <a:xfrm>
            <a:off x="4121400"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29" name="Google Shape;2529;p18"/>
          <p:cNvSpPr txBox="1">
            <a:spLocks noGrp="1"/>
          </p:cNvSpPr>
          <p:nvPr>
            <p:ph type="subTitle" idx="9"/>
          </p:nvPr>
        </p:nvSpPr>
        <p:spPr>
          <a:xfrm>
            <a:off x="6125276" y="3815588"/>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0" name="Google Shape;2530;p18"/>
          <p:cNvSpPr txBox="1">
            <a:spLocks noGrp="1"/>
          </p:cNvSpPr>
          <p:nvPr>
            <p:ph type="subTitle" idx="13"/>
          </p:nvPr>
        </p:nvSpPr>
        <p:spPr>
          <a:xfrm>
            <a:off x="6125276" y="2269375"/>
            <a:ext cx="2305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1" name="Google Shape;2531;p18"/>
          <p:cNvSpPr txBox="1">
            <a:spLocks noGrp="1"/>
          </p:cNvSpPr>
          <p:nvPr>
            <p:ph type="title" idx="14" hasCustomPrompt="1"/>
          </p:nvPr>
        </p:nvSpPr>
        <p:spPr>
          <a:xfrm>
            <a:off x="6827425" y="31058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2" name="Google Shape;2532;p18"/>
          <p:cNvSpPr txBox="1">
            <a:spLocks noGrp="1"/>
          </p:cNvSpPr>
          <p:nvPr>
            <p:ph type="title" idx="15" hasCustomPrompt="1"/>
          </p:nvPr>
        </p:nvSpPr>
        <p:spPr>
          <a:xfrm>
            <a:off x="6827425" y="1559500"/>
            <a:ext cx="901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3" name="Google Shape;2533;p18"/>
          <p:cNvSpPr txBox="1">
            <a:spLocks noGrp="1"/>
          </p:cNvSpPr>
          <p:nvPr>
            <p:ph type="subTitle" idx="16"/>
          </p:nvPr>
        </p:nvSpPr>
        <p:spPr>
          <a:xfrm>
            <a:off x="713225"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4" name="Google Shape;2534;p18"/>
          <p:cNvSpPr txBox="1">
            <a:spLocks noGrp="1"/>
          </p:cNvSpPr>
          <p:nvPr>
            <p:ph type="subTitle" idx="17"/>
          </p:nvPr>
        </p:nvSpPr>
        <p:spPr>
          <a:xfrm>
            <a:off x="713225"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5" name="Google Shape;2535;p18"/>
          <p:cNvSpPr txBox="1">
            <a:spLocks noGrp="1"/>
          </p:cNvSpPr>
          <p:nvPr>
            <p:ph type="subTitle" idx="18"/>
          </p:nvPr>
        </p:nvSpPr>
        <p:spPr>
          <a:xfrm>
            <a:off x="3419250"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6" name="Google Shape;2536;p18"/>
          <p:cNvSpPr txBox="1">
            <a:spLocks noGrp="1"/>
          </p:cNvSpPr>
          <p:nvPr>
            <p:ph type="subTitle" idx="19"/>
          </p:nvPr>
        </p:nvSpPr>
        <p:spPr>
          <a:xfrm>
            <a:off x="3419250"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7" name="Google Shape;2537;p18"/>
          <p:cNvSpPr txBox="1">
            <a:spLocks noGrp="1"/>
          </p:cNvSpPr>
          <p:nvPr>
            <p:ph type="subTitle" idx="20"/>
          </p:nvPr>
        </p:nvSpPr>
        <p:spPr>
          <a:xfrm>
            <a:off x="6125275" y="3610398"/>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538" name="Google Shape;2538;p18"/>
          <p:cNvSpPr txBox="1">
            <a:spLocks noGrp="1"/>
          </p:cNvSpPr>
          <p:nvPr>
            <p:ph type="subTitle" idx="21"/>
          </p:nvPr>
        </p:nvSpPr>
        <p:spPr>
          <a:xfrm>
            <a:off x="6125275" y="20641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539"/>
        <p:cNvGrpSpPr/>
        <p:nvPr/>
      </p:nvGrpSpPr>
      <p:grpSpPr>
        <a:xfrm>
          <a:off x="0" y="0"/>
          <a:ext cx="0" cy="0"/>
          <a:chOff x="0" y="0"/>
          <a:chExt cx="0" cy="0"/>
        </a:xfrm>
      </p:grpSpPr>
      <p:sp>
        <p:nvSpPr>
          <p:cNvPr id="2540" name="Google Shape;2540;p19"/>
          <p:cNvSpPr txBox="1">
            <a:spLocks noGrp="1"/>
          </p:cNvSpPr>
          <p:nvPr>
            <p:ph type="title"/>
          </p:nvPr>
        </p:nvSpPr>
        <p:spPr>
          <a:xfrm>
            <a:off x="2514750" y="3724436"/>
            <a:ext cx="4114800" cy="53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541" name="Google Shape;2541;p19"/>
          <p:cNvSpPr txBox="1">
            <a:spLocks noGrp="1"/>
          </p:cNvSpPr>
          <p:nvPr>
            <p:ph type="subTitle" idx="1"/>
          </p:nvPr>
        </p:nvSpPr>
        <p:spPr>
          <a:xfrm>
            <a:off x="713225" y="1463586"/>
            <a:ext cx="7717500" cy="214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542" name="Google Shape;2542;p19"/>
          <p:cNvGrpSpPr/>
          <p:nvPr/>
        </p:nvGrpSpPr>
        <p:grpSpPr>
          <a:xfrm>
            <a:off x="-1022217" y="-1305733"/>
            <a:ext cx="11188434" cy="3825856"/>
            <a:chOff x="-1022217" y="-848533"/>
            <a:chExt cx="11188434" cy="3825856"/>
          </a:xfrm>
        </p:grpSpPr>
        <p:grpSp>
          <p:nvGrpSpPr>
            <p:cNvPr id="2543" name="Google Shape;2543;p19"/>
            <p:cNvGrpSpPr/>
            <p:nvPr/>
          </p:nvGrpSpPr>
          <p:grpSpPr>
            <a:xfrm rot="-1799983">
              <a:off x="-517064" y="-325841"/>
              <a:ext cx="2835804" cy="2780472"/>
              <a:chOff x="1400775" y="920275"/>
              <a:chExt cx="1637475" cy="1605525"/>
            </a:xfrm>
          </p:grpSpPr>
          <p:sp>
            <p:nvSpPr>
              <p:cNvPr id="2544" name="Google Shape;2544;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4" name="Google Shape;2634;p19"/>
            <p:cNvGrpSpPr/>
            <p:nvPr/>
          </p:nvGrpSpPr>
          <p:grpSpPr>
            <a:xfrm rot="1799983" flipH="1">
              <a:off x="6825261" y="-325841"/>
              <a:ext cx="2835804" cy="2780472"/>
              <a:chOff x="1400775" y="920275"/>
              <a:chExt cx="1637475" cy="1605525"/>
            </a:xfrm>
          </p:grpSpPr>
          <p:sp>
            <p:nvSpPr>
              <p:cNvPr id="2635" name="Google Shape;2635;p19"/>
              <p:cNvSpPr/>
              <p:nvPr/>
            </p:nvSpPr>
            <p:spPr>
              <a:xfrm>
                <a:off x="2472400" y="990525"/>
                <a:ext cx="16925" cy="247025"/>
              </a:xfrm>
              <a:custGeom>
                <a:avLst/>
                <a:gdLst/>
                <a:ahLst/>
                <a:cxnLst/>
                <a:rect l="l" t="t" r="r" b="b"/>
                <a:pathLst>
                  <a:path w="677" h="9881" extrusionOk="0">
                    <a:moveTo>
                      <a:pt x="337" y="9320"/>
                    </a:moveTo>
                    <a:cubicBezTo>
                      <a:pt x="458" y="9320"/>
                      <a:pt x="558" y="9419"/>
                      <a:pt x="558" y="9540"/>
                    </a:cubicBezTo>
                    <a:cubicBezTo>
                      <a:pt x="558" y="9662"/>
                      <a:pt x="458" y="9761"/>
                      <a:pt x="337" y="9761"/>
                    </a:cubicBezTo>
                    <a:cubicBezTo>
                      <a:pt x="215" y="9761"/>
                      <a:pt x="116" y="9662"/>
                      <a:pt x="116" y="9540"/>
                    </a:cubicBezTo>
                    <a:cubicBezTo>
                      <a:pt x="116" y="9419"/>
                      <a:pt x="215" y="9320"/>
                      <a:pt x="337" y="9320"/>
                    </a:cubicBezTo>
                    <a:close/>
                    <a:moveTo>
                      <a:pt x="279" y="0"/>
                    </a:moveTo>
                    <a:lnTo>
                      <a:pt x="279" y="9206"/>
                    </a:lnTo>
                    <a:cubicBezTo>
                      <a:pt x="122" y="9237"/>
                      <a:pt x="0" y="9375"/>
                      <a:pt x="0" y="9540"/>
                    </a:cubicBezTo>
                    <a:cubicBezTo>
                      <a:pt x="0" y="9728"/>
                      <a:pt x="152" y="9880"/>
                      <a:pt x="337" y="9880"/>
                    </a:cubicBezTo>
                    <a:cubicBezTo>
                      <a:pt x="525" y="9880"/>
                      <a:pt x="676" y="9728"/>
                      <a:pt x="676" y="9540"/>
                    </a:cubicBezTo>
                    <a:cubicBezTo>
                      <a:pt x="676" y="9375"/>
                      <a:pt x="555" y="9237"/>
                      <a:pt x="398" y="9206"/>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19"/>
              <p:cNvSpPr/>
              <p:nvPr/>
            </p:nvSpPr>
            <p:spPr>
              <a:xfrm>
                <a:off x="2905300" y="1457050"/>
                <a:ext cx="73250" cy="126800"/>
              </a:xfrm>
              <a:custGeom>
                <a:avLst/>
                <a:gdLst/>
                <a:ahLst/>
                <a:cxnLst/>
                <a:rect l="l" t="t" r="r" b="b"/>
                <a:pathLst>
                  <a:path w="2930" h="5072" extrusionOk="0">
                    <a:moveTo>
                      <a:pt x="337" y="4511"/>
                    </a:moveTo>
                    <a:cubicBezTo>
                      <a:pt x="459" y="4511"/>
                      <a:pt x="558" y="4610"/>
                      <a:pt x="558" y="4732"/>
                    </a:cubicBezTo>
                    <a:cubicBezTo>
                      <a:pt x="558" y="4853"/>
                      <a:pt x="459" y="4952"/>
                      <a:pt x="337" y="4952"/>
                    </a:cubicBezTo>
                    <a:cubicBezTo>
                      <a:pt x="216" y="4952"/>
                      <a:pt x="117" y="4853"/>
                      <a:pt x="117" y="4732"/>
                    </a:cubicBezTo>
                    <a:cubicBezTo>
                      <a:pt x="117" y="4610"/>
                      <a:pt x="216" y="4511"/>
                      <a:pt x="337" y="4511"/>
                    </a:cubicBezTo>
                    <a:close/>
                    <a:moveTo>
                      <a:pt x="509" y="0"/>
                    </a:moveTo>
                    <a:lnTo>
                      <a:pt x="279" y="232"/>
                    </a:lnTo>
                    <a:lnTo>
                      <a:pt x="279" y="4400"/>
                    </a:lnTo>
                    <a:cubicBezTo>
                      <a:pt x="119" y="4428"/>
                      <a:pt x="1" y="4566"/>
                      <a:pt x="1" y="4732"/>
                    </a:cubicBezTo>
                    <a:cubicBezTo>
                      <a:pt x="1" y="4919"/>
                      <a:pt x="152" y="5071"/>
                      <a:pt x="337" y="5071"/>
                    </a:cubicBezTo>
                    <a:cubicBezTo>
                      <a:pt x="525" y="5071"/>
                      <a:pt x="677" y="4919"/>
                      <a:pt x="677" y="4732"/>
                    </a:cubicBezTo>
                    <a:cubicBezTo>
                      <a:pt x="677" y="4566"/>
                      <a:pt x="556" y="4428"/>
                      <a:pt x="398" y="4400"/>
                    </a:cubicBezTo>
                    <a:lnTo>
                      <a:pt x="398" y="279"/>
                    </a:lnTo>
                    <a:lnTo>
                      <a:pt x="558" y="119"/>
                    </a:lnTo>
                    <a:lnTo>
                      <a:pt x="2930" y="119"/>
                    </a:lnTo>
                    <a:lnTo>
                      <a:pt x="293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19"/>
              <p:cNvSpPr/>
              <p:nvPr/>
            </p:nvSpPr>
            <p:spPr>
              <a:xfrm>
                <a:off x="2400400" y="1336750"/>
                <a:ext cx="16950" cy="16925"/>
              </a:xfrm>
              <a:custGeom>
                <a:avLst/>
                <a:gdLst/>
                <a:ahLst/>
                <a:cxnLst/>
                <a:rect l="l" t="t" r="r" b="b"/>
                <a:pathLst>
                  <a:path w="678" h="677" extrusionOk="0">
                    <a:moveTo>
                      <a:pt x="340" y="119"/>
                    </a:moveTo>
                    <a:cubicBezTo>
                      <a:pt x="462" y="119"/>
                      <a:pt x="561" y="219"/>
                      <a:pt x="561" y="340"/>
                    </a:cubicBezTo>
                    <a:cubicBezTo>
                      <a:pt x="561" y="462"/>
                      <a:pt x="462" y="561"/>
                      <a:pt x="340" y="561"/>
                    </a:cubicBezTo>
                    <a:cubicBezTo>
                      <a:pt x="219" y="561"/>
                      <a:pt x="120" y="462"/>
                      <a:pt x="120" y="340"/>
                    </a:cubicBezTo>
                    <a:cubicBezTo>
                      <a:pt x="120" y="219"/>
                      <a:pt x="219" y="119"/>
                      <a:pt x="340" y="119"/>
                    </a:cubicBezTo>
                    <a:close/>
                    <a:moveTo>
                      <a:pt x="340" y="1"/>
                    </a:moveTo>
                    <a:cubicBezTo>
                      <a:pt x="153" y="1"/>
                      <a:pt x="1" y="152"/>
                      <a:pt x="1" y="340"/>
                    </a:cubicBezTo>
                    <a:cubicBezTo>
                      <a:pt x="1" y="525"/>
                      <a:pt x="153" y="677"/>
                      <a:pt x="340" y="677"/>
                    </a:cubicBezTo>
                    <a:cubicBezTo>
                      <a:pt x="525" y="677"/>
                      <a:pt x="677" y="525"/>
                      <a:pt x="677" y="340"/>
                    </a:cubicBezTo>
                    <a:cubicBezTo>
                      <a:pt x="677" y="152"/>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19"/>
              <p:cNvSpPr/>
              <p:nvPr/>
            </p:nvSpPr>
            <p:spPr>
              <a:xfrm>
                <a:off x="2727800" y="1624750"/>
                <a:ext cx="310450" cy="193250"/>
              </a:xfrm>
              <a:custGeom>
                <a:avLst/>
                <a:gdLst/>
                <a:ahLst/>
                <a:cxnLst/>
                <a:rect l="l" t="t" r="r" b="b"/>
                <a:pathLst>
                  <a:path w="12418" h="7730" extrusionOk="0">
                    <a:moveTo>
                      <a:pt x="12083" y="0"/>
                    </a:moveTo>
                    <a:lnTo>
                      <a:pt x="5036" y="7100"/>
                    </a:lnTo>
                    <a:lnTo>
                      <a:pt x="710" y="7100"/>
                    </a:lnTo>
                    <a:cubicBezTo>
                      <a:pt x="638" y="7004"/>
                      <a:pt x="525" y="6940"/>
                      <a:pt x="395" y="6940"/>
                    </a:cubicBezTo>
                    <a:cubicBezTo>
                      <a:pt x="177" y="6940"/>
                      <a:pt x="1" y="7117"/>
                      <a:pt x="1" y="7335"/>
                    </a:cubicBezTo>
                    <a:cubicBezTo>
                      <a:pt x="1" y="7553"/>
                      <a:pt x="177" y="7730"/>
                      <a:pt x="395" y="7730"/>
                    </a:cubicBezTo>
                    <a:cubicBezTo>
                      <a:pt x="525" y="7730"/>
                      <a:pt x="638" y="7669"/>
                      <a:pt x="710" y="7572"/>
                    </a:cubicBezTo>
                    <a:lnTo>
                      <a:pt x="5232" y="7572"/>
                    </a:lnTo>
                    <a:lnTo>
                      <a:pt x="12417" y="331"/>
                    </a:lnTo>
                    <a:lnTo>
                      <a:pt x="120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19"/>
              <p:cNvSpPr/>
              <p:nvPr/>
            </p:nvSpPr>
            <p:spPr>
              <a:xfrm>
                <a:off x="2400400" y="1367250"/>
                <a:ext cx="16950" cy="16950"/>
              </a:xfrm>
              <a:custGeom>
                <a:avLst/>
                <a:gdLst/>
                <a:ahLst/>
                <a:cxnLst/>
                <a:rect l="l" t="t" r="r" b="b"/>
                <a:pathLst>
                  <a:path w="678" h="678" extrusionOk="0">
                    <a:moveTo>
                      <a:pt x="340" y="119"/>
                    </a:moveTo>
                    <a:cubicBezTo>
                      <a:pt x="462" y="119"/>
                      <a:pt x="561" y="219"/>
                      <a:pt x="561" y="340"/>
                    </a:cubicBezTo>
                    <a:cubicBezTo>
                      <a:pt x="561" y="462"/>
                      <a:pt x="462" y="558"/>
                      <a:pt x="340" y="558"/>
                    </a:cubicBezTo>
                    <a:cubicBezTo>
                      <a:pt x="219" y="558"/>
                      <a:pt x="120" y="462"/>
                      <a:pt x="120" y="340"/>
                    </a:cubicBezTo>
                    <a:cubicBezTo>
                      <a:pt x="120" y="219"/>
                      <a:pt x="219" y="119"/>
                      <a:pt x="340" y="119"/>
                    </a:cubicBezTo>
                    <a:close/>
                    <a:moveTo>
                      <a:pt x="340" y="1"/>
                    </a:moveTo>
                    <a:cubicBezTo>
                      <a:pt x="153" y="1"/>
                      <a:pt x="1" y="153"/>
                      <a:pt x="1" y="340"/>
                    </a:cubicBezTo>
                    <a:cubicBezTo>
                      <a:pt x="1" y="525"/>
                      <a:pt x="153"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19"/>
              <p:cNvSpPr/>
              <p:nvPr/>
            </p:nvSpPr>
            <p:spPr>
              <a:xfrm>
                <a:off x="2399025" y="1396800"/>
                <a:ext cx="19775" cy="19825"/>
              </a:xfrm>
              <a:custGeom>
                <a:avLst/>
                <a:gdLst/>
                <a:ahLst/>
                <a:cxnLst/>
                <a:rect l="l" t="t" r="r" b="b"/>
                <a:pathLst>
                  <a:path w="791" h="793" extrusionOk="0">
                    <a:moveTo>
                      <a:pt x="395" y="0"/>
                    </a:moveTo>
                    <a:cubicBezTo>
                      <a:pt x="177" y="0"/>
                      <a:pt x="1" y="177"/>
                      <a:pt x="1" y="398"/>
                    </a:cubicBezTo>
                    <a:cubicBezTo>
                      <a:pt x="1"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19"/>
              <p:cNvSpPr/>
              <p:nvPr/>
            </p:nvSpPr>
            <p:spPr>
              <a:xfrm>
                <a:off x="2391725" y="990525"/>
                <a:ext cx="83725" cy="512775"/>
              </a:xfrm>
              <a:custGeom>
                <a:avLst/>
                <a:gdLst/>
                <a:ahLst/>
                <a:cxnLst/>
                <a:rect l="l" t="t" r="r" b="b"/>
                <a:pathLst>
                  <a:path w="3349" h="20511" extrusionOk="0">
                    <a:moveTo>
                      <a:pt x="0" y="0"/>
                    </a:moveTo>
                    <a:lnTo>
                      <a:pt x="0" y="8988"/>
                    </a:lnTo>
                    <a:lnTo>
                      <a:pt x="2716" y="11685"/>
                    </a:lnTo>
                    <a:lnTo>
                      <a:pt x="2716" y="19801"/>
                    </a:lnTo>
                    <a:cubicBezTo>
                      <a:pt x="2620" y="19873"/>
                      <a:pt x="2556" y="19986"/>
                      <a:pt x="2556" y="20116"/>
                    </a:cubicBezTo>
                    <a:cubicBezTo>
                      <a:pt x="2556" y="20334"/>
                      <a:pt x="2733" y="20511"/>
                      <a:pt x="2951" y="20511"/>
                    </a:cubicBezTo>
                    <a:cubicBezTo>
                      <a:pt x="3169" y="20511"/>
                      <a:pt x="3349" y="20334"/>
                      <a:pt x="3349" y="20116"/>
                    </a:cubicBezTo>
                    <a:cubicBezTo>
                      <a:pt x="3349" y="19986"/>
                      <a:pt x="3285" y="19873"/>
                      <a:pt x="3188" y="19801"/>
                    </a:cubicBezTo>
                    <a:lnTo>
                      <a:pt x="3188" y="11489"/>
                    </a:lnTo>
                    <a:lnTo>
                      <a:pt x="472" y="8792"/>
                    </a:lnTo>
                    <a:lnTo>
                      <a:pt x="47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19"/>
              <p:cNvSpPr/>
              <p:nvPr/>
            </p:nvSpPr>
            <p:spPr>
              <a:xfrm>
                <a:off x="2688525" y="1369200"/>
                <a:ext cx="297400" cy="472550"/>
              </a:xfrm>
              <a:custGeom>
                <a:avLst/>
                <a:gdLst/>
                <a:ahLst/>
                <a:cxnLst/>
                <a:rect l="l" t="t" r="r" b="b"/>
                <a:pathLst>
                  <a:path w="11896" h="18902" extrusionOk="0">
                    <a:moveTo>
                      <a:pt x="338" y="18341"/>
                    </a:moveTo>
                    <a:cubicBezTo>
                      <a:pt x="459" y="18341"/>
                      <a:pt x="559" y="18440"/>
                      <a:pt x="559" y="18562"/>
                    </a:cubicBezTo>
                    <a:cubicBezTo>
                      <a:pt x="559" y="18683"/>
                      <a:pt x="459" y="18782"/>
                      <a:pt x="338" y="18782"/>
                    </a:cubicBezTo>
                    <a:cubicBezTo>
                      <a:pt x="216" y="18782"/>
                      <a:pt x="117" y="18683"/>
                      <a:pt x="117" y="18562"/>
                    </a:cubicBezTo>
                    <a:cubicBezTo>
                      <a:pt x="117" y="18440"/>
                      <a:pt x="216" y="18341"/>
                      <a:pt x="338" y="18341"/>
                    </a:cubicBezTo>
                    <a:close/>
                    <a:moveTo>
                      <a:pt x="7051" y="0"/>
                    </a:moveTo>
                    <a:lnTo>
                      <a:pt x="5202" y="1863"/>
                    </a:lnTo>
                    <a:lnTo>
                      <a:pt x="5202" y="8196"/>
                    </a:lnTo>
                    <a:lnTo>
                      <a:pt x="280" y="13154"/>
                    </a:lnTo>
                    <a:lnTo>
                      <a:pt x="280" y="18228"/>
                    </a:lnTo>
                    <a:cubicBezTo>
                      <a:pt x="120" y="18258"/>
                      <a:pt x="1" y="18396"/>
                      <a:pt x="1" y="18562"/>
                    </a:cubicBezTo>
                    <a:cubicBezTo>
                      <a:pt x="1" y="18749"/>
                      <a:pt x="153" y="18901"/>
                      <a:pt x="338" y="18901"/>
                    </a:cubicBezTo>
                    <a:cubicBezTo>
                      <a:pt x="525" y="18901"/>
                      <a:pt x="677" y="18749"/>
                      <a:pt x="677" y="18562"/>
                    </a:cubicBezTo>
                    <a:cubicBezTo>
                      <a:pt x="677" y="18396"/>
                      <a:pt x="556" y="18258"/>
                      <a:pt x="398" y="18228"/>
                    </a:cubicBezTo>
                    <a:lnTo>
                      <a:pt x="398" y="13201"/>
                    </a:lnTo>
                    <a:lnTo>
                      <a:pt x="5318" y="8243"/>
                    </a:lnTo>
                    <a:lnTo>
                      <a:pt x="5318" y="1913"/>
                    </a:lnTo>
                    <a:lnTo>
                      <a:pt x="7101" y="116"/>
                    </a:lnTo>
                    <a:lnTo>
                      <a:pt x="11896" y="116"/>
                    </a:lnTo>
                    <a:lnTo>
                      <a:pt x="118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19"/>
              <p:cNvSpPr/>
              <p:nvPr/>
            </p:nvSpPr>
            <p:spPr>
              <a:xfrm>
                <a:off x="2425675" y="990525"/>
                <a:ext cx="16925" cy="200575"/>
              </a:xfrm>
              <a:custGeom>
                <a:avLst/>
                <a:gdLst/>
                <a:ahLst/>
                <a:cxnLst/>
                <a:rect l="l" t="t" r="r" b="b"/>
                <a:pathLst>
                  <a:path w="677" h="8023" extrusionOk="0">
                    <a:moveTo>
                      <a:pt x="337" y="7465"/>
                    </a:moveTo>
                    <a:cubicBezTo>
                      <a:pt x="458" y="7465"/>
                      <a:pt x="558" y="7564"/>
                      <a:pt x="558" y="7685"/>
                    </a:cubicBezTo>
                    <a:cubicBezTo>
                      <a:pt x="558" y="7807"/>
                      <a:pt x="458" y="7906"/>
                      <a:pt x="337" y="7906"/>
                    </a:cubicBezTo>
                    <a:cubicBezTo>
                      <a:pt x="216" y="7906"/>
                      <a:pt x="116" y="7807"/>
                      <a:pt x="116" y="7685"/>
                    </a:cubicBezTo>
                    <a:cubicBezTo>
                      <a:pt x="116" y="7564"/>
                      <a:pt x="216" y="7465"/>
                      <a:pt x="337" y="7465"/>
                    </a:cubicBezTo>
                    <a:close/>
                    <a:moveTo>
                      <a:pt x="279" y="0"/>
                    </a:moveTo>
                    <a:lnTo>
                      <a:pt x="279" y="7351"/>
                    </a:lnTo>
                    <a:cubicBezTo>
                      <a:pt x="122" y="7379"/>
                      <a:pt x="0" y="7517"/>
                      <a:pt x="0" y="7685"/>
                    </a:cubicBezTo>
                    <a:cubicBezTo>
                      <a:pt x="0" y="7870"/>
                      <a:pt x="149" y="8022"/>
                      <a:pt x="337" y="8022"/>
                    </a:cubicBezTo>
                    <a:cubicBezTo>
                      <a:pt x="525" y="8022"/>
                      <a:pt x="677" y="7870"/>
                      <a:pt x="677" y="7685"/>
                    </a:cubicBezTo>
                    <a:cubicBezTo>
                      <a:pt x="677" y="7520"/>
                      <a:pt x="555" y="7382"/>
                      <a:pt x="398" y="735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19"/>
              <p:cNvSpPr/>
              <p:nvPr/>
            </p:nvSpPr>
            <p:spPr>
              <a:xfrm>
                <a:off x="2664875" y="1345800"/>
                <a:ext cx="321000" cy="519675"/>
              </a:xfrm>
              <a:custGeom>
                <a:avLst/>
                <a:gdLst/>
                <a:ahLst/>
                <a:cxnLst/>
                <a:rect l="l" t="t" r="r" b="b"/>
                <a:pathLst>
                  <a:path w="12840" h="20787" extrusionOk="0">
                    <a:moveTo>
                      <a:pt x="340" y="20229"/>
                    </a:moveTo>
                    <a:cubicBezTo>
                      <a:pt x="461" y="20229"/>
                      <a:pt x="560" y="20329"/>
                      <a:pt x="560" y="20450"/>
                    </a:cubicBezTo>
                    <a:cubicBezTo>
                      <a:pt x="560" y="20571"/>
                      <a:pt x="461" y="20668"/>
                      <a:pt x="340" y="20668"/>
                    </a:cubicBezTo>
                    <a:cubicBezTo>
                      <a:pt x="218" y="20668"/>
                      <a:pt x="119" y="20571"/>
                      <a:pt x="119" y="20450"/>
                    </a:cubicBezTo>
                    <a:cubicBezTo>
                      <a:pt x="119" y="20329"/>
                      <a:pt x="218" y="20229"/>
                      <a:pt x="340" y="20229"/>
                    </a:cubicBezTo>
                    <a:close/>
                    <a:moveTo>
                      <a:pt x="7685" y="0"/>
                    </a:moveTo>
                    <a:lnTo>
                      <a:pt x="5201" y="2501"/>
                    </a:lnTo>
                    <a:lnTo>
                      <a:pt x="5201" y="8834"/>
                    </a:lnTo>
                    <a:lnTo>
                      <a:pt x="279" y="13792"/>
                    </a:lnTo>
                    <a:lnTo>
                      <a:pt x="279" y="20116"/>
                    </a:lnTo>
                    <a:cubicBezTo>
                      <a:pt x="122" y="20144"/>
                      <a:pt x="0" y="20282"/>
                      <a:pt x="0" y="20450"/>
                    </a:cubicBezTo>
                    <a:cubicBezTo>
                      <a:pt x="0" y="20635"/>
                      <a:pt x="152" y="20787"/>
                      <a:pt x="340" y="20787"/>
                    </a:cubicBezTo>
                    <a:cubicBezTo>
                      <a:pt x="525" y="20787"/>
                      <a:pt x="676" y="20635"/>
                      <a:pt x="676" y="20450"/>
                    </a:cubicBezTo>
                    <a:cubicBezTo>
                      <a:pt x="676" y="20282"/>
                      <a:pt x="555" y="20144"/>
                      <a:pt x="398" y="20116"/>
                    </a:cubicBezTo>
                    <a:lnTo>
                      <a:pt x="398" y="13839"/>
                    </a:lnTo>
                    <a:lnTo>
                      <a:pt x="5320" y="8881"/>
                    </a:lnTo>
                    <a:lnTo>
                      <a:pt x="5320" y="2551"/>
                    </a:lnTo>
                    <a:lnTo>
                      <a:pt x="7732" y="119"/>
                    </a:lnTo>
                    <a:lnTo>
                      <a:pt x="12839" y="119"/>
                    </a:lnTo>
                    <a:lnTo>
                      <a:pt x="128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19"/>
              <p:cNvSpPr/>
              <p:nvPr/>
            </p:nvSpPr>
            <p:spPr>
              <a:xfrm>
                <a:off x="2449000" y="990525"/>
                <a:ext cx="16925" cy="223825"/>
              </a:xfrm>
              <a:custGeom>
                <a:avLst/>
                <a:gdLst/>
                <a:ahLst/>
                <a:cxnLst/>
                <a:rect l="l" t="t" r="r" b="b"/>
                <a:pathLst>
                  <a:path w="677" h="8953" extrusionOk="0">
                    <a:moveTo>
                      <a:pt x="340" y="8392"/>
                    </a:moveTo>
                    <a:cubicBezTo>
                      <a:pt x="461" y="8392"/>
                      <a:pt x="561" y="8491"/>
                      <a:pt x="561" y="8613"/>
                    </a:cubicBezTo>
                    <a:cubicBezTo>
                      <a:pt x="561" y="8734"/>
                      <a:pt x="461" y="8834"/>
                      <a:pt x="340" y="8834"/>
                    </a:cubicBezTo>
                    <a:cubicBezTo>
                      <a:pt x="218" y="8834"/>
                      <a:pt x="119" y="8734"/>
                      <a:pt x="119" y="8613"/>
                    </a:cubicBezTo>
                    <a:cubicBezTo>
                      <a:pt x="119" y="8491"/>
                      <a:pt x="218" y="8392"/>
                      <a:pt x="340" y="8392"/>
                    </a:cubicBezTo>
                    <a:close/>
                    <a:moveTo>
                      <a:pt x="279" y="0"/>
                    </a:moveTo>
                    <a:lnTo>
                      <a:pt x="279" y="8279"/>
                    </a:lnTo>
                    <a:cubicBezTo>
                      <a:pt x="122" y="8307"/>
                      <a:pt x="0" y="8445"/>
                      <a:pt x="0" y="8613"/>
                    </a:cubicBezTo>
                    <a:cubicBezTo>
                      <a:pt x="0" y="8801"/>
                      <a:pt x="152" y="8952"/>
                      <a:pt x="340" y="8952"/>
                    </a:cubicBezTo>
                    <a:cubicBezTo>
                      <a:pt x="525" y="8952"/>
                      <a:pt x="677" y="8801"/>
                      <a:pt x="677" y="8613"/>
                    </a:cubicBezTo>
                    <a:cubicBezTo>
                      <a:pt x="677" y="8447"/>
                      <a:pt x="555" y="8309"/>
                      <a:pt x="398" y="8282"/>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19"/>
              <p:cNvSpPr/>
              <p:nvPr/>
            </p:nvSpPr>
            <p:spPr>
              <a:xfrm>
                <a:off x="2729175" y="1591350"/>
                <a:ext cx="290575" cy="188775"/>
              </a:xfrm>
              <a:custGeom>
                <a:avLst/>
                <a:gdLst/>
                <a:ahLst/>
                <a:cxnLst/>
                <a:rect l="l" t="t" r="r" b="b"/>
                <a:pathLst>
                  <a:path w="11623" h="7551" extrusionOk="0">
                    <a:moveTo>
                      <a:pt x="340" y="6990"/>
                    </a:moveTo>
                    <a:cubicBezTo>
                      <a:pt x="462" y="6990"/>
                      <a:pt x="561" y="7089"/>
                      <a:pt x="561" y="7210"/>
                    </a:cubicBezTo>
                    <a:cubicBezTo>
                      <a:pt x="561" y="7332"/>
                      <a:pt x="462" y="7431"/>
                      <a:pt x="340" y="7431"/>
                    </a:cubicBezTo>
                    <a:cubicBezTo>
                      <a:pt x="219" y="7431"/>
                      <a:pt x="120" y="7332"/>
                      <a:pt x="120" y="7210"/>
                    </a:cubicBezTo>
                    <a:cubicBezTo>
                      <a:pt x="120" y="7089"/>
                      <a:pt x="219" y="6990"/>
                      <a:pt x="340" y="6990"/>
                    </a:cubicBezTo>
                    <a:close/>
                    <a:moveTo>
                      <a:pt x="11540" y="0"/>
                    </a:moveTo>
                    <a:lnTo>
                      <a:pt x="4440" y="7153"/>
                    </a:lnTo>
                    <a:lnTo>
                      <a:pt x="672" y="7153"/>
                    </a:lnTo>
                    <a:cubicBezTo>
                      <a:pt x="644" y="6995"/>
                      <a:pt x="506" y="6874"/>
                      <a:pt x="340" y="6874"/>
                    </a:cubicBezTo>
                    <a:cubicBezTo>
                      <a:pt x="153" y="6874"/>
                      <a:pt x="1" y="7026"/>
                      <a:pt x="1" y="7210"/>
                    </a:cubicBezTo>
                    <a:cubicBezTo>
                      <a:pt x="1" y="7398"/>
                      <a:pt x="153" y="7550"/>
                      <a:pt x="340" y="7550"/>
                    </a:cubicBezTo>
                    <a:cubicBezTo>
                      <a:pt x="506" y="7550"/>
                      <a:pt x="644" y="7429"/>
                      <a:pt x="672" y="7271"/>
                    </a:cubicBezTo>
                    <a:lnTo>
                      <a:pt x="4489" y="7271"/>
                    </a:lnTo>
                    <a:lnTo>
                      <a:pt x="11623" y="83"/>
                    </a:lnTo>
                    <a:lnTo>
                      <a:pt x="1154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19"/>
              <p:cNvSpPr/>
              <p:nvPr/>
            </p:nvSpPr>
            <p:spPr>
              <a:xfrm>
                <a:off x="2509525" y="995475"/>
                <a:ext cx="2925" cy="79675"/>
              </a:xfrm>
              <a:custGeom>
                <a:avLst/>
                <a:gdLst/>
                <a:ahLst/>
                <a:cxnLst/>
                <a:rect l="l" t="t" r="r" b="b"/>
                <a:pathLst>
                  <a:path w="117" h="3187" extrusionOk="0">
                    <a:moveTo>
                      <a:pt x="0" y="1"/>
                    </a:moveTo>
                    <a:lnTo>
                      <a:pt x="0" y="3187"/>
                    </a:lnTo>
                    <a:lnTo>
                      <a:pt x="116" y="3187"/>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19"/>
              <p:cNvSpPr/>
              <p:nvPr/>
            </p:nvSpPr>
            <p:spPr>
              <a:xfrm>
                <a:off x="2924150"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19"/>
              <p:cNvSpPr/>
              <p:nvPr/>
            </p:nvSpPr>
            <p:spPr>
              <a:xfrm>
                <a:off x="2922700"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19"/>
              <p:cNvSpPr/>
              <p:nvPr/>
            </p:nvSpPr>
            <p:spPr>
              <a:xfrm>
                <a:off x="2540425" y="988450"/>
                <a:ext cx="61950" cy="148050"/>
              </a:xfrm>
              <a:custGeom>
                <a:avLst/>
                <a:gdLst/>
                <a:ahLst/>
                <a:cxnLst/>
                <a:rect l="l" t="t" r="r" b="b"/>
                <a:pathLst>
                  <a:path w="2478" h="5922" extrusionOk="0">
                    <a:moveTo>
                      <a:pt x="332" y="0"/>
                    </a:moveTo>
                    <a:lnTo>
                      <a:pt x="1" y="337"/>
                    </a:lnTo>
                    <a:lnTo>
                      <a:pt x="1845" y="2167"/>
                    </a:lnTo>
                    <a:lnTo>
                      <a:pt x="1845" y="5212"/>
                    </a:lnTo>
                    <a:cubicBezTo>
                      <a:pt x="1748" y="5284"/>
                      <a:pt x="1685" y="5397"/>
                      <a:pt x="1685" y="5527"/>
                    </a:cubicBezTo>
                    <a:cubicBezTo>
                      <a:pt x="1685" y="5745"/>
                      <a:pt x="1861" y="5922"/>
                      <a:pt x="2080" y="5922"/>
                    </a:cubicBezTo>
                    <a:cubicBezTo>
                      <a:pt x="2300" y="5922"/>
                      <a:pt x="2477" y="5745"/>
                      <a:pt x="2477" y="5527"/>
                    </a:cubicBezTo>
                    <a:cubicBezTo>
                      <a:pt x="2477" y="5397"/>
                      <a:pt x="2414" y="5284"/>
                      <a:pt x="2317" y="5212"/>
                    </a:cubicBezTo>
                    <a:lnTo>
                      <a:pt x="2317" y="1971"/>
                    </a:lnTo>
                    <a:lnTo>
                      <a:pt x="33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19"/>
              <p:cNvSpPr/>
              <p:nvPr/>
            </p:nvSpPr>
            <p:spPr>
              <a:xfrm>
                <a:off x="2653900" y="991625"/>
                <a:ext cx="102975" cy="318925"/>
              </a:xfrm>
              <a:custGeom>
                <a:avLst/>
                <a:gdLst/>
                <a:ahLst/>
                <a:cxnLst/>
                <a:rect l="l" t="t" r="r" b="b"/>
                <a:pathLst>
                  <a:path w="4119" h="12757" extrusionOk="0">
                    <a:moveTo>
                      <a:pt x="2004" y="0"/>
                    </a:moveTo>
                    <a:lnTo>
                      <a:pt x="1921" y="83"/>
                    </a:lnTo>
                    <a:lnTo>
                      <a:pt x="4003" y="2148"/>
                    </a:lnTo>
                    <a:lnTo>
                      <a:pt x="4003" y="8227"/>
                    </a:lnTo>
                    <a:lnTo>
                      <a:pt x="17" y="12229"/>
                    </a:lnTo>
                    <a:lnTo>
                      <a:pt x="0" y="12246"/>
                    </a:lnTo>
                    <a:lnTo>
                      <a:pt x="0" y="12757"/>
                    </a:lnTo>
                    <a:lnTo>
                      <a:pt x="119" y="12757"/>
                    </a:lnTo>
                    <a:lnTo>
                      <a:pt x="119" y="12296"/>
                    </a:lnTo>
                    <a:lnTo>
                      <a:pt x="4102" y="8293"/>
                    </a:lnTo>
                    <a:lnTo>
                      <a:pt x="4119" y="8276"/>
                    </a:lnTo>
                    <a:lnTo>
                      <a:pt x="4119" y="2098"/>
                    </a:lnTo>
                    <a:lnTo>
                      <a:pt x="20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19"/>
              <p:cNvSpPr/>
              <p:nvPr/>
            </p:nvSpPr>
            <p:spPr>
              <a:xfrm>
                <a:off x="2509575" y="1544750"/>
                <a:ext cx="229150" cy="477175"/>
              </a:xfrm>
              <a:custGeom>
                <a:avLst/>
                <a:gdLst/>
                <a:ahLst/>
                <a:cxnLst/>
                <a:rect l="l" t="t" r="r" b="b"/>
                <a:pathLst>
                  <a:path w="9166" h="19087" extrusionOk="0">
                    <a:moveTo>
                      <a:pt x="341" y="18526"/>
                    </a:moveTo>
                    <a:cubicBezTo>
                      <a:pt x="462" y="18526"/>
                      <a:pt x="561" y="18626"/>
                      <a:pt x="561" y="18747"/>
                    </a:cubicBezTo>
                    <a:cubicBezTo>
                      <a:pt x="561" y="18869"/>
                      <a:pt x="462" y="18968"/>
                      <a:pt x="341" y="18968"/>
                    </a:cubicBezTo>
                    <a:cubicBezTo>
                      <a:pt x="219" y="18968"/>
                      <a:pt x="120" y="18869"/>
                      <a:pt x="120" y="18747"/>
                    </a:cubicBezTo>
                    <a:cubicBezTo>
                      <a:pt x="120" y="18626"/>
                      <a:pt x="219" y="18526"/>
                      <a:pt x="341" y="18526"/>
                    </a:cubicBezTo>
                    <a:close/>
                    <a:moveTo>
                      <a:pt x="9083" y="1"/>
                    </a:moveTo>
                    <a:lnTo>
                      <a:pt x="4172" y="4945"/>
                    </a:lnTo>
                    <a:lnTo>
                      <a:pt x="4172" y="14803"/>
                    </a:lnTo>
                    <a:lnTo>
                      <a:pt x="534" y="18468"/>
                    </a:lnTo>
                    <a:cubicBezTo>
                      <a:pt x="479" y="18433"/>
                      <a:pt x="412" y="18408"/>
                      <a:pt x="341" y="18408"/>
                    </a:cubicBezTo>
                    <a:cubicBezTo>
                      <a:pt x="153" y="18408"/>
                      <a:pt x="1" y="18560"/>
                      <a:pt x="1" y="18747"/>
                    </a:cubicBezTo>
                    <a:cubicBezTo>
                      <a:pt x="1" y="18935"/>
                      <a:pt x="153" y="19087"/>
                      <a:pt x="341" y="19087"/>
                    </a:cubicBezTo>
                    <a:cubicBezTo>
                      <a:pt x="528" y="19087"/>
                      <a:pt x="680" y="18935"/>
                      <a:pt x="680" y="18747"/>
                    </a:cubicBezTo>
                    <a:cubicBezTo>
                      <a:pt x="680" y="18675"/>
                      <a:pt x="655" y="18609"/>
                      <a:pt x="617" y="18551"/>
                    </a:cubicBezTo>
                    <a:lnTo>
                      <a:pt x="4291" y="14849"/>
                    </a:lnTo>
                    <a:lnTo>
                      <a:pt x="4291" y="4994"/>
                    </a:lnTo>
                    <a:lnTo>
                      <a:pt x="9166" y="84"/>
                    </a:lnTo>
                    <a:lnTo>
                      <a:pt x="90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19"/>
              <p:cNvSpPr/>
              <p:nvPr/>
            </p:nvSpPr>
            <p:spPr>
              <a:xfrm>
                <a:off x="2495850" y="1043600"/>
                <a:ext cx="244675" cy="458250"/>
              </a:xfrm>
              <a:custGeom>
                <a:avLst/>
                <a:gdLst/>
                <a:ahLst/>
                <a:cxnLst/>
                <a:rect l="l" t="t" r="r" b="b"/>
                <a:pathLst>
                  <a:path w="9787" h="18330" extrusionOk="0">
                    <a:moveTo>
                      <a:pt x="9447" y="119"/>
                    </a:moveTo>
                    <a:cubicBezTo>
                      <a:pt x="9569" y="119"/>
                      <a:pt x="9668" y="218"/>
                      <a:pt x="9668" y="340"/>
                    </a:cubicBezTo>
                    <a:cubicBezTo>
                      <a:pt x="9668" y="461"/>
                      <a:pt x="9569" y="560"/>
                      <a:pt x="9447" y="560"/>
                    </a:cubicBezTo>
                    <a:cubicBezTo>
                      <a:pt x="9326" y="560"/>
                      <a:pt x="9229" y="461"/>
                      <a:pt x="9229" y="340"/>
                    </a:cubicBezTo>
                    <a:cubicBezTo>
                      <a:pt x="9229" y="218"/>
                      <a:pt x="9326" y="119"/>
                      <a:pt x="9447" y="119"/>
                    </a:cubicBezTo>
                    <a:close/>
                    <a:moveTo>
                      <a:pt x="337" y="17772"/>
                    </a:moveTo>
                    <a:cubicBezTo>
                      <a:pt x="459" y="17772"/>
                      <a:pt x="558" y="17871"/>
                      <a:pt x="558" y="17993"/>
                    </a:cubicBezTo>
                    <a:cubicBezTo>
                      <a:pt x="558" y="18114"/>
                      <a:pt x="459" y="18214"/>
                      <a:pt x="337" y="18214"/>
                    </a:cubicBezTo>
                    <a:cubicBezTo>
                      <a:pt x="216" y="18214"/>
                      <a:pt x="117" y="18114"/>
                      <a:pt x="117" y="17993"/>
                    </a:cubicBezTo>
                    <a:cubicBezTo>
                      <a:pt x="117" y="17871"/>
                      <a:pt x="216" y="17772"/>
                      <a:pt x="337" y="17772"/>
                    </a:cubicBezTo>
                    <a:close/>
                    <a:moveTo>
                      <a:pt x="9447" y="0"/>
                    </a:moveTo>
                    <a:cubicBezTo>
                      <a:pt x="9262" y="0"/>
                      <a:pt x="9110" y="152"/>
                      <a:pt x="9110" y="340"/>
                    </a:cubicBezTo>
                    <a:cubicBezTo>
                      <a:pt x="9110" y="505"/>
                      <a:pt x="9232" y="643"/>
                      <a:pt x="9389" y="671"/>
                    </a:cubicBezTo>
                    <a:lnTo>
                      <a:pt x="9389" y="5855"/>
                    </a:lnTo>
                    <a:lnTo>
                      <a:pt x="5386" y="9872"/>
                    </a:lnTo>
                    <a:lnTo>
                      <a:pt x="5386" y="10929"/>
                    </a:lnTo>
                    <a:lnTo>
                      <a:pt x="1444" y="14887"/>
                    </a:lnTo>
                    <a:lnTo>
                      <a:pt x="1428" y="14904"/>
                    </a:lnTo>
                    <a:lnTo>
                      <a:pt x="1428" y="16817"/>
                    </a:lnTo>
                    <a:lnTo>
                      <a:pt x="531" y="17717"/>
                    </a:lnTo>
                    <a:cubicBezTo>
                      <a:pt x="475" y="17678"/>
                      <a:pt x="409" y="17653"/>
                      <a:pt x="337" y="17653"/>
                    </a:cubicBezTo>
                    <a:cubicBezTo>
                      <a:pt x="152" y="17653"/>
                      <a:pt x="1" y="17805"/>
                      <a:pt x="1" y="17993"/>
                    </a:cubicBezTo>
                    <a:cubicBezTo>
                      <a:pt x="1" y="18181"/>
                      <a:pt x="152" y="18330"/>
                      <a:pt x="337" y="18330"/>
                    </a:cubicBezTo>
                    <a:cubicBezTo>
                      <a:pt x="525" y="18330"/>
                      <a:pt x="677" y="18178"/>
                      <a:pt x="677" y="17993"/>
                    </a:cubicBezTo>
                    <a:cubicBezTo>
                      <a:pt x="677" y="17921"/>
                      <a:pt x="655" y="17855"/>
                      <a:pt x="613" y="17800"/>
                    </a:cubicBezTo>
                    <a:lnTo>
                      <a:pt x="1544" y="16864"/>
                    </a:lnTo>
                    <a:lnTo>
                      <a:pt x="1544" y="14954"/>
                    </a:lnTo>
                    <a:lnTo>
                      <a:pt x="5489" y="10995"/>
                    </a:lnTo>
                    <a:lnTo>
                      <a:pt x="5505" y="10976"/>
                    </a:lnTo>
                    <a:lnTo>
                      <a:pt x="5505" y="9921"/>
                    </a:lnTo>
                    <a:lnTo>
                      <a:pt x="9508" y="5902"/>
                    </a:lnTo>
                    <a:lnTo>
                      <a:pt x="9508" y="671"/>
                    </a:lnTo>
                    <a:cubicBezTo>
                      <a:pt x="9665" y="643"/>
                      <a:pt x="9787" y="505"/>
                      <a:pt x="9787" y="340"/>
                    </a:cubicBezTo>
                    <a:cubicBezTo>
                      <a:pt x="9787" y="152"/>
                      <a:pt x="9635" y="0"/>
                      <a:pt x="9447"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19"/>
              <p:cNvSpPr/>
              <p:nvPr/>
            </p:nvSpPr>
            <p:spPr>
              <a:xfrm>
                <a:off x="2877425" y="920275"/>
                <a:ext cx="16925" cy="305050"/>
              </a:xfrm>
              <a:custGeom>
                <a:avLst/>
                <a:gdLst/>
                <a:ahLst/>
                <a:cxnLst/>
                <a:rect l="l" t="t" r="r" b="b"/>
                <a:pathLst>
                  <a:path w="677" h="12202" extrusionOk="0">
                    <a:moveTo>
                      <a:pt x="337" y="11644"/>
                    </a:moveTo>
                    <a:cubicBezTo>
                      <a:pt x="459" y="11644"/>
                      <a:pt x="558" y="11743"/>
                      <a:pt x="558" y="11865"/>
                    </a:cubicBezTo>
                    <a:cubicBezTo>
                      <a:pt x="558" y="11983"/>
                      <a:pt x="459" y="12083"/>
                      <a:pt x="337" y="12083"/>
                    </a:cubicBezTo>
                    <a:cubicBezTo>
                      <a:pt x="216" y="12083"/>
                      <a:pt x="116" y="11983"/>
                      <a:pt x="116" y="11865"/>
                    </a:cubicBezTo>
                    <a:cubicBezTo>
                      <a:pt x="116" y="11740"/>
                      <a:pt x="216" y="11644"/>
                      <a:pt x="337" y="11644"/>
                    </a:cubicBezTo>
                    <a:close/>
                    <a:moveTo>
                      <a:pt x="279" y="0"/>
                    </a:moveTo>
                    <a:lnTo>
                      <a:pt x="279" y="11531"/>
                    </a:lnTo>
                    <a:cubicBezTo>
                      <a:pt x="122" y="11558"/>
                      <a:pt x="0" y="11696"/>
                      <a:pt x="0" y="11862"/>
                    </a:cubicBezTo>
                    <a:cubicBezTo>
                      <a:pt x="0" y="12050"/>
                      <a:pt x="152" y="12201"/>
                      <a:pt x="337" y="12201"/>
                    </a:cubicBezTo>
                    <a:cubicBezTo>
                      <a:pt x="525" y="12201"/>
                      <a:pt x="677" y="12050"/>
                      <a:pt x="677" y="11865"/>
                    </a:cubicBezTo>
                    <a:cubicBezTo>
                      <a:pt x="677" y="11696"/>
                      <a:pt x="555"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19"/>
              <p:cNvSpPr/>
              <p:nvPr/>
            </p:nvSpPr>
            <p:spPr>
              <a:xfrm>
                <a:off x="2641875" y="1322475"/>
                <a:ext cx="344050" cy="566200"/>
              </a:xfrm>
              <a:custGeom>
                <a:avLst/>
                <a:gdLst/>
                <a:ahLst/>
                <a:cxnLst/>
                <a:rect l="l" t="t" r="r" b="b"/>
                <a:pathLst>
                  <a:path w="13762" h="22648" extrusionOk="0">
                    <a:moveTo>
                      <a:pt x="340" y="22087"/>
                    </a:moveTo>
                    <a:cubicBezTo>
                      <a:pt x="462" y="22087"/>
                      <a:pt x="561" y="22186"/>
                      <a:pt x="561" y="22308"/>
                    </a:cubicBezTo>
                    <a:cubicBezTo>
                      <a:pt x="561" y="22429"/>
                      <a:pt x="462" y="22529"/>
                      <a:pt x="340" y="22529"/>
                    </a:cubicBezTo>
                    <a:cubicBezTo>
                      <a:pt x="219" y="22529"/>
                      <a:pt x="120" y="22429"/>
                      <a:pt x="120" y="22308"/>
                    </a:cubicBezTo>
                    <a:cubicBezTo>
                      <a:pt x="120" y="22186"/>
                      <a:pt x="219" y="22087"/>
                      <a:pt x="340" y="22087"/>
                    </a:cubicBezTo>
                    <a:close/>
                    <a:moveTo>
                      <a:pt x="8327" y="0"/>
                    </a:moveTo>
                    <a:lnTo>
                      <a:pt x="5202" y="3144"/>
                    </a:lnTo>
                    <a:lnTo>
                      <a:pt x="5202" y="9477"/>
                    </a:lnTo>
                    <a:lnTo>
                      <a:pt x="280" y="14435"/>
                    </a:lnTo>
                    <a:lnTo>
                      <a:pt x="280" y="21976"/>
                    </a:lnTo>
                    <a:cubicBezTo>
                      <a:pt x="122" y="22004"/>
                      <a:pt x="1" y="22142"/>
                      <a:pt x="1" y="22308"/>
                    </a:cubicBezTo>
                    <a:cubicBezTo>
                      <a:pt x="1" y="22495"/>
                      <a:pt x="153" y="22647"/>
                      <a:pt x="340" y="22647"/>
                    </a:cubicBezTo>
                    <a:cubicBezTo>
                      <a:pt x="525" y="22647"/>
                      <a:pt x="677" y="22495"/>
                      <a:pt x="677" y="22308"/>
                    </a:cubicBezTo>
                    <a:cubicBezTo>
                      <a:pt x="677" y="22142"/>
                      <a:pt x="556" y="22004"/>
                      <a:pt x="398" y="21976"/>
                    </a:cubicBezTo>
                    <a:lnTo>
                      <a:pt x="398" y="14482"/>
                    </a:lnTo>
                    <a:lnTo>
                      <a:pt x="5320" y="9524"/>
                    </a:lnTo>
                    <a:lnTo>
                      <a:pt x="5320" y="3194"/>
                    </a:lnTo>
                    <a:lnTo>
                      <a:pt x="8373" y="116"/>
                    </a:lnTo>
                    <a:lnTo>
                      <a:pt x="13762" y="116"/>
                    </a:lnTo>
                    <a:lnTo>
                      <a:pt x="1376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19"/>
              <p:cNvSpPr/>
              <p:nvPr/>
            </p:nvSpPr>
            <p:spPr>
              <a:xfrm>
                <a:off x="2875975" y="1256975"/>
                <a:ext cx="19825" cy="19825"/>
              </a:xfrm>
              <a:custGeom>
                <a:avLst/>
                <a:gdLst/>
                <a:ahLst/>
                <a:cxnLst/>
                <a:rect l="l" t="t" r="r" b="b"/>
                <a:pathLst>
                  <a:path w="793" h="793" extrusionOk="0">
                    <a:moveTo>
                      <a:pt x="395" y="0"/>
                    </a:moveTo>
                    <a:cubicBezTo>
                      <a:pt x="177" y="0"/>
                      <a:pt x="0" y="177"/>
                      <a:pt x="0" y="398"/>
                    </a:cubicBezTo>
                    <a:cubicBezTo>
                      <a:pt x="0" y="616"/>
                      <a:pt x="177" y="793"/>
                      <a:pt x="395" y="793"/>
                    </a:cubicBezTo>
                    <a:cubicBezTo>
                      <a:pt x="613" y="793"/>
                      <a:pt x="793" y="616"/>
                      <a:pt x="793" y="398"/>
                    </a:cubicBezTo>
                    <a:cubicBezTo>
                      <a:pt x="793"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19"/>
              <p:cNvSpPr/>
              <p:nvPr/>
            </p:nvSpPr>
            <p:spPr>
              <a:xfrm>
                <a:off x="2900750" y="920275"/>
                <a:ext cx="16925" cy="305050"/>
              </a:xfrm>
              <a:custGeom>
                <a:avLst/>
                <a:gdLst/>
                <a:ahLst/>
                <a:cxnLst/>
                <a:rect l="l" t="t" r="r" b="b"/>
                <a:pathLst>
                  <a:path w="677" h="12202" extrusionOk="0">
                    <a:moveTo>
                      <a:pt x="340" y="11644"/>
                    </a:moveTo>
                    <a:cubicBezTo>
                      <a:pt x="461" y="11644"/>
                      <a:pt x="561" y="11743"/>
                      <a:pt x="561" y="11865"/>
                    </a:cubicBezTo>
                    <a:cubicBezTo>
                      <a:pt x="561" y="11983"/>
                      <a:pt x="461" y="12083"/>
                      <a:pt x="340" y="12083"/>
                    </a:cubicBezTo>
                    <a:cubicBezTo>
                      <a:pt x="219" y="12083"/>
                      <a:pt x="119" y="11983"/>
                      <a:pt x="119" y="11865"/>
                    </a:cubicBezTo>
                    <a:cubicBezTo>
                      <a:pt x="119" y="11740"/>
                      <a:pt x="219" y="11644"/>
                      <a:pt x="340" y="11644"/>
                    </a:cubicBezTo>
                    <a:close/>
                    <a:moveTo>
                      <a:pt x="282" y="0"/>
                    </a:moveTo>
                    <a:lnTo>
                      <a:pt x="282" y="11531"/>
                    </a:lnTo>
                    <a:cubicBezTo>
                      <a:pt x="122" y="11558"/>
                      <a:pt x="0" y="11696"/>
                      <a:pt x="0" y="11862"/>
                    </a:cubicBezTo>
                    <a:cubicBezTo>
                      <a:pt x="0" y="12050"/>
                      <a:pt x="152" y="12201"/>
                      <a:pt x="340" y="12201"/>
                    </a:cubicBezTo>
                    <a:cubicBezTo>
                      <a:pt x="525" y="12201"/>
                      <a:pt x="677" y="12050"/>
                      <a:pt x="677" y="11865"/>
                    </a:cubicBezTo>
                    <a:cubicBezTo>
                      <a:pt x="677" y="11696"/>
                      <a:pt x="558" y="11558"/>
                      <a:pt x="398" y="11531"/>
                    </a:cubicBezTo>
                    <a:lnTo>
                      <a:pt x="398"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19"/>
              <p:cNvSpPr/>
              <p:nvPr/>
            </p:nvSpPr>
            <p:spPr>
              <a:xfrm>
                <a:off x="2502475" y="997425"/>
                <a:ext cx="191200" cy="444050"/>
              </a:xfrm>
              <a:custGeom>
                <a:avLst/>
                <a:gdLst/>
                <a:ahLst/>
                <a:cxnLst/>
                <a:rect l="l" t="t" r="r" b="b"/>
                <a:pathLst>
                  <a:path w="7648" h="17762" extrusionOk="0">
                    <a:moveTo>
                      <a:pt x="340" y="17201"/>
                    </a:moveTo>
                    <a:cubicBezTo>
                      <a:pt x="462" y="17201"/>
                      <a:pt x="561" y="17300"/>
                      <a:pt x="561" y="17422"/>
                    </a:cubicBezTo>
                    <a:cubicBezTo>
                      <a:pt x="561" y="17543"/>
                      <a:pt x="462" y="17643"/>
                      <a:pt x="340" y="17643"/>
                    </a:cubicBezTo>
                    <a:cubicBezTo>
                      <a:pt x="219" y="17643"/>
                      <a:pt x="119" y="17543"/>
                      <a:pt x="119" y="17422"/>
                    </a:cubicBezTo>
                    <a:cubicBezTo>
                      <a:pt x="119" y="17300"/>
                      <a:pt x="219" y="17201"/>
                      <a:pt x="340" y="17201"/>
                    </a:cubicBezTo>
                    <a:close/>
                    <a:moveTo>
                      <a:pt x="7531" y="0"/>
                    </a:moveTo>
                    <a:lnTo>
                      <a:pt x="7531" y="6860"/>
                    </a:lnTo>
                    <a:lnTo>
                      <a:pt x="4257" y="10145"/>
                    </a:lnTo>
                    <a:lnTo>
                      <a:pt x="4241" y="10162"/>
                    </a:lnTo>
                    <a:lnTo>
                      <a:pt x="4241" y="11757"/>
                    </a:lnTo>
                    <a:lnTo>
                      <a:pt x="299" y="15716"/>
                    </a:lnTo>
                    <a:lnTo>
                      <a:pt x="282" y="15732"/>
                    </a:lnTo>
                    <a:lnTo>
                      <a:pt x="282" y="17090"/>
                    </a:lnTo>
                    <a:cubicBezTo>
                      <a:pt x="122" y="17118"/>
                      <a:pt x="1" y="17256"/>
                      <a:pt x="1" y="17422"/>
                    </a:cubicBezTo>
                    <a:cubicBezTo>
                      <a:pt x="1" y="17609"/>
                      <a:pt x="152" y="17761"/>
                      <a:pt x="340" y="17761"/>
                    </a:cubicBezTo>
                    <a:cubicBezTo>
                      <a:pt x="528" y="17761"/>
                      <a:pt x="680" y="17609"/>
                      <a:pt x="680" y="17422"/>
                    </a:cubicBezTo>
                    <a:cubicBezTo>
                      <a:pt x="680" y="17256"/>
                      <a:pt x="558" y="17118"/>
                      <a:pt x="398" y="17090"/>
                    </a:cubicBezTo>
                    <a:lnTo>
                      <a:pt x="398" y="15782"/>
                    </a:lnTo>
                    <a:lnTo>
                      <a:pt x="4343" y="11823"/>
                    </a:lnTo>
                    <a:lnTo>
                      <a:pt x="4359" y="11807"/>
                    </a:lnTo>
                    <a:lnTo>
                      <a:pt x="4359" y="10211"/>
                    </a:lnTo>
                    <a:lnTo>
                      <a:pt x="7631" y="6926"/>
                    </a:lnTo>
                    <a:lnTo>
                      <a:pt x="7647" y="6907"/>
                    </a:lnTo>
                    <a:lnTo>
                      <a:pt x="764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19"/>
              <p:cNvSpPr/>
              <p:nvPr/>
            </p:nvSpPr>
            <p:spPr>
              <a:xfrm>
                <a:off x="2502475" y="990025"/>
                <a:ext cx="167875" cy="378700"/>
              </a:xfrm>
              <a:custGeom>
                <a:avLst/>
                <a:gdLst/>
                <a:ahLst/>
                <a:cxnLst/>
                <a:rect l="l" t="t" r="r" b="b"/>
                <a:pathLst>
                  <a:path w="6715" h="15148" extrusionOk="0">
                    <a:moveTo>
                      <a:pt x="340" y="14587"/>
                    </a:moveTo>
                    <a:cubicBezTo>
                      <a:pt x="462" y="14587"/>
                      <a:pt x="561" y="14687"/>
                      <a:pt x="561" y="14808"/>
                    </a:cubicBezTo>
                    <a:cubicBezTo>
                      <a:pt x="561" y="14930"/>
                      <a:pt x="462" y="15029"/>
                      <a:pt x="340" y="15029"/>
                    </a:cubicBezTo>
                    <a:cubicBezTo>
                      <a:pt x="219" y="15029"/>
                      <a:pt x="119" y="14930"/>
                      <a:pt x="119" y="14808"/>
                    </a:cubicBezTo>
                    <a:cubicBezTo>
                      <a:pt x="119" y="14687"/>
                      <a:pt x="219" y="14587"/>
                      <a:pt x="340" y="14587"/>
                    </a:cubicBezTo>
                    <a:close/>
                    <a:moveTo>
                      <a:pt x="6595" y="1"/>
                    </a:moveTo>
                    <a:lnTo>
                      <a:pt x="6595" y="6861"/>
                    </a:lnTo>
                    <a:lnTo>
                      <a:pt x="3324" y="10146"/>
                    </a:lnTo>
                    <a:lnTo>
                      <a:pt x="3308" y="10162"/>
                    </a:lnTo>
                    <a:lnTo>
                      <a:pt x="3308" y="11766"/>
                    </a:lnTo>
                    <a:cubicBezTo>
                      <a:pt x="3250" y="11819"/>
                      <a:pt x="3148" y="11918"/>
                      <a:pt x="2963" y="12106"/>
                    </a:cubicBezTo>
                    <a:lnTo>
                      <a:pt x="539" y="14538"/>
                    </a:lnTo>
                    <a:cubicBezTo>
                      <a:pt x="484" y="14496"/>
                      <a:pt x="415" y="14469"/>
                      <a:pt x="340" y="14469"/>
                    </a:cubicBezTo>
                    <a:cubicBezTo>
                      <a:pt x="152" y="14469"/>
                      <a:pt x="1" y="14620"/>
                      <a:pt x="1" y="14808"/>
                    </a:cubicBezTo>
                    <a:cubicBezTo>
                      <a:pt x="1" y="14996"/>
                      <a:pt x="152" y="15148"/>
                      <a:pt x="340" y="15148"/>
                    </a:cubicBezTo>
                    <a:cubicBezTo>
                      <a:pt x="528" y="15148"/>
                      <a:pt x="680" y="14996"/>
                      <a:pt x="680" y="14808"/>
                    </a:cubicBezTo>
                    <a:cubicBezTo>
                      <a:pt x="680" y="14739"/>
                      <a:pt x="658" y="14676"/>
                      <a:pt x="622" y="14620"/>
                    </a:cubicBezTo>
                    <a:cubicBezTo>
                      <a:pt x="3352" y="11879"/>
                      <a:pt x="3407" y="11827"/>
                      <a:pt x="3407" y="11824"/>
                    </a:cubicBezTo>
                    <a:lnTo>
                      <a:pt x="3424" y="11808"/>
                    </a:lnTo>
                    <a:lnTo>
                      <a:pt x="3424" y="10212"/>
                    </a:lnTo>
                    <a:lnTo>
                      <a:pt x="6695" y="6927"/>
                    </a:lnTo>
                    <a:lnTo>
                      <a:pt x="6714" y="6910"/>
                    </a:lnTo>
                    <a:lnTo>
                      <a:pt x="671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19"/>
              <p:cNvSpPr/>
              <p:nvPr/>
            </p:nvSpPr>
            <p:spPr>
              <a:xfrm>
                <a:off x="2858575" y="1410325"/>
                <a:ext cx="119900" cy="220575"/>
              </a:xfrm>
              <a:custGeom>
                <a:avLst/>
                <a:gdLst/>
                <a:ahLst/>
                <a:cxnLst/>
                <a:rect l="l" t="t" r="r" b="b"/>
                <a:pathLst>
                  <a:path w="4796" h="8823" extrusionOk="0">
                    <a:moveTo>
                      <a:pt x="338" y="8262"/>
                    </a:moveTo>
                    <a:cubicBezTo>
                      <a:pt x="459" y="8262"/>
                      <a:pt x="558" y="8362"/>
                      <a:pt x="558" y="8483"/>
                    </a:cubicBezTo>
                    <a:cubicBezTo>
                      <a:pt x="558" y="8605"/>
                      <a:pt x="459" y="8704"/>
                      <a:pt x="338" y="8704"/>
                    </a:cubicBezTo>
                    <a:cubicBezTo>
                      <a:pt x="216" y="8704"/>
                      <a:pt x="117" y="8605"/>
                      <a:pt x="117" y="8483"/>
                    </a:cubicBezTo>
                    <a:cubicBezTo>
                      <a:pt x="117" y="8362"/>
                      <a:pt x="216" y="8262"/>
                      <a:pt x="338" y="8262"/>
                    </a:cubicBezTo>
                    <a:close/>
                    <a:moveTo>
                      <a:pt x="1781" y="0"/>
                    </a:moveTo>
                    <a:lnTo>
                      <a:pt x="282" y="1513"/>
                    </a:lnTo>
                    <a:lnTo>
                      <a:pt x="313" y="8149"/>
                    </a:lnTo>
                    <a:cubicBezTo>
                      <a:pt x="139" y="8160"/>
                      <a:pt x="1" y="8307"/>
                      <a:pt x="1" y="8483"/>
                    </a:cubicBezTo>
                    <a:cubicBezTo>
                      <a:pt x="1" y="8671"/>
                      <a:pt x="153" y="8823"/>
                      <a:pt x="338" y="8823"/>
                    </a:cubicBezTo>
                    <a:cubicBezTo>
                      <a:pt x="525" y="8823"/>
                      <a:pt x="677" y="8671"/>
                      <a:pt x="677" y="8483"/>
                    </a:cubicBezTo>
                    <a:cubicBezTo>
                      <a:pt x="677" y="8329"/>
                      <a:pt x="572" y="8202"/>
                      <a:pt x="431" y="8160"/>
                    </a:cubicBezTo>
                    <a:lnTo>
                      <a:pt x="401" y="1560"/>
                    </a:lnTo>
                    <a:lnTo>
                      <a:pt x="1831" y="116"/>
                    </a:lnTo>
                    <a:lnTo>
                      <a:pt x="4796" y="116"/>
                    </a:lnTo>
                    <a:lnTo>
                      <a:pt x="479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19"/>
              <p:cNvSpPr/>
              <p:nvPr/>
            </p:nvSpPr>
            <p:spPr>
              <a:xfrm>
                <a:off x="2881900" y="1433650"/>
                <a:ext cx="97750" cy="173725"/>
              </a:xfrm>
              <a:custGeom>
                <a:avLst/>
                <a:gdLst/>
                <a:ahLst/>
                <a:cxnLst/>
                <a:rect l="l" t="t" r="r" b="b"/>
                <a:pathLst>
                  <a:path w="3910" h="6949" extrusionOk="0">
                    <a:moveTo>
                      <a:pt x="340" y="6388"/>
                    </a:moveTo>
                    <a:cubicBezTo>
                      <a:pt x="462" y="6388"/>
                      <a:pt x="561" y="6488"/>
                      <a:pt x="561" y="6609"/>
                    </a:cubicBezTo>
                    <a:cubicBezTo>
                      <a:pt x="561" y="6730"/>
                      <a:pt x="462" y="6830"/>
                      <a:pt x="340" y="6830"/>
                    </a:cubicBezTo>
                    <a:cubicBezTo>
                      <a:pt x="219" y="6830"/>
                      <a:pt x="120" y="6730"/>
                      <a:pt x="120" y="6609"/>
                    </a:cubicBezTo>
                    <a:cubicBezTo>
                      <a:pt x="120" y="6488"/>
                      <a:pt x="219" y="6388"/>
                      <a:pt x="340" y="6388"/>
                    </a:cubicBezTo>
                    <a:close/>
                    <a:moveTo>
                      <a:pt x="1146" y="0"/>
                    </a:moveTo>
                    <a:lnTo>
                      <a:pt x="280" y="873"/>
                    </a:lnTo>
                    <a:lnTo>
                      <a:pt x="280" y="6278"/>
                    </a:lnTo>
                    <a:cubicBezTo>
                      <a:pt x="122" y="6305"/>
                      <a:pt x="1" y="6443"/>
                      <a:pt x="1" y="6609"/>
                    </a:cubicBezTo>
                    <a:cubicBezTo>
                      <a:pt x="1" y="6797"/>
                      <a:pt x="153" y="6949"/>
                      <a:pt x="340" y="6949"/>
                    </a:cubicBezTo>
                    <a:cubicBezTo>
                      <a:pt x="525" y="6949"/>
                      <a:pt x="677" y="6797"/>
                      <a:pt x="677" y="6609"/>
                    </a:cubicBezTo>
                    <a:cubicBezTo>
                      <a:pt x="677" y="6443"/>
                      <a:pt x="556" y="6305"/>
                      <a:pt x="398" y="6278"/>
                    </a:cubicBezTo>
                    <a:lnTo>
                      <a:pt x="398" y="922"/>
                    </a:lnTo>
                    <a:lnTo>
                      <a:pt x="1193" y="119"/>
                    </a:lnTo>
                    <a:lnTo>
                      <a:pt x="3910" y="119"/>
                    </a:lnTo>
                    <a:lnTo>
                      <a:pt x="391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19"/>
              <p:cNvSpPr/>
              <p:nvPr/>
            </p:nvSpPr>
            <p:spPr>
              <a:xfrm>
                <a:off x="2729175" y="1554825"/>
                <a:ext cx="275250" cy="188775"/>
              </a:xfrm>
              <a:custGeom>
                <a:avLst/>
                <a:gdLst/>
                <a:ahLst/>
                <a:cxnLst/>
                <a:rect l="l" t="t" r="r" b="b"/>
                <a:pathLst>
                  <a:path w="11010" h="7551" extrusionOk="0">
                    <a:moveTo>
                      <a:pt x="340" y="6993"/>
                    </a:moveTo>
                    <a:cubicBezTo>
                      <a:pt x="462" y="6993"/>
                      <a:pt x="561" y="7092"/>
                      <a:pt x="561" y="7214"/>
                    </a:cubicBezTo>
                    <a:cubicBezTo>
                      <a:pt x="561" y="7335"/>
                      <a:pt x="462" y="7435"/>
                      <a:pt x="340" y="7435"/>
                    </a:cubicBezTo>
                    <a:cubicBezTo>
                      <a:pt x="219" y="7435"/>
                      <a:pt x="120" y="7335"/>
                      <a:pt x="120" y="7214"/>
                    </a:cubicBezTo>
                    <a:cubicBezTo>
                      <a:pt x="120" y="7092"/>
                      <a:pt x="219" y="6993"/>
                      <a:pt x="340" y="6993"/>
                    </a:cubicBezTo>
                    <a:close/>
                    <a:moveTo>
                      <a:pt x="10924" y="1"/>
                    </a:moveTo>
                    <a:lnTo>
                      <a:pt x="3824" y="7153"/>
                    </a:lnTo>
                    <a:lnTo>
                      <a:pt x="672" y="7153"/>
                    </a:lnTo>
                    <a:cubicBezTo>
                      <a:pt x="644" y="6996"/>
                      <a:pt x="506" y="6874"/>
                      <a:pt x="340" y="6874"/>
                    </a:cubicBezTo>
                    <a:cubicBezTo>
                      <a:pt x="153" y="6874"/>
                      <a:pt x="1" y="7026"/>
                      <a:pt x="1" y="7214"/>
                    </a:cubicBezTo>
                    <a:cubicBezTo>
                      <a:pt x="1" y="7399"/>
                      <a:pt x="153" y="7551"/>
                      <a:pt x="340" y="7551"/>
                    </a:cubicBezTo>
                    <a:cubicBezTo>
                      <a:pt x="506" y="7551"/>
                      <a:pt x="644" y="7432"/>
                      <a:pt x="672" y="7272"/>
                    </a:cubicBezTo>
                    <a:lnTo>
                      <a:pt x="3874" y="7272"/>
                    </a:lnTo>
                    <a:lnTo>
                      <a:pt x="11010" y="84"/>
                    </a:lnTo>
                    <a:lnTo>
                      <a:pt x="1092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19"/>
              <p:cNvSpPr/>
              <p:nvPr/>
            </p:nvSpPr>
            <p:spPr>
              <a:xfrm>
                <a:off x="2502475" y="975275"/>
                <a:ext cx="121150" cy="332100"/>
              </a:xfrm>
              <a:custGeom>
                <a:avLst/>
                <a:gdLst/>
                <a:ahLst/>
                <a:cxnLst/>
                <a:rect l="l" t="t" r="r" b="b"/>
                <a:pathLst>
                  <a:path w="4846" h="13284" extrusionOk="0">
                    <a:moveTo>
                      <a:pt x="340" y="12723"/>
                    </a:moveTo>
                    <a:cubicBezTo>
                      <a:pt x="462" y="12723"/>
                      <a:pt x="561" y="12823"/>
                      <a:pt x="561" y="12944"/>
                    </a:cubicBezTo>
                    <a:cubicBezTo>
                      <a:pt x="561" y="13066"/>
                      <a:pt x="462" y="13165"/>
                      <a:pt x="340" y="13165"/>
                    </a:cubicBezTo>
                    <a:cubicBezTo>
                      <a:pt x="219" y="13165"/>
                      <a:pt x="119" y="13066"/>
                      <a:pt x="119" y="12944"/>
                    </a:cubicBezTo>
                    <a:cubicBezTo>
                      <a:pt x="119" y="12823"/>
                      <a:pt x="219" y="12723"/>
                      <a:pt x="340" y="12723"/>
                    </a:cubicBezTo>
                    <a:close/>
                    <a:moveTo>
                      <a:pt x="4727" y="0"/>
                    </a:moveTo>
                    <a:lnTo>
                      <a:pt x="4727" y="6863"/>
                    </a:lnTo>
                    <a:lnTo>
                      <a:pt x="1455" y="10148"/>
                    </a:lnTo>
                    <a:lnTo>
                      <a:pt x="1439" y="10164"/>
                    </a:lnTo>
                    <a:lnTo>
                      <a:pt x="1439" y="11760"/>
                    </a:lnTo>
                    <a:lnTo>
                      <a:pt x="533" y="12668"/>
                    </a:lnTo>
                    <a:cubicBezTo>
                      <a:pt x="478" y="12629"/>
                      <a:pt x="412" y="12607"/>
                      <a:pt x="340" y="12607"/>
                    </a:cubicBezTo>
                    <a:cubicBezTo>
                      <a:pt x="152" y="12607"/>
                      <a:pt x="1" y="12759"/>
                      <a:pt x="1" y="12944"/>
                    </a:cubicBezTo>
                    <a:cubicBezTo>
                      <a:pt x="1" y="13132"/>
                      <a:pt x="152" y="13284"/>
                      <a:pt x="340" y="13284"/>
                    </a:cubicBezTo>
                    <a:cubicBezTo>
                      <a:pt x="528" y="13284"/>
                      <a:pt x="680" y="13132"/>
                      <a:pt x="680" y="12944"/>
                    </a:cubicBezTo>
                    <a:cubicBezTo>
                      <a:pt x="680" y="12872"/>
                      <a:pt x="655" y="12806"/>
                      <a:pt x="616" y="12751"/>
                    </a:cubicBezTo>
                    <a:lnTo>
                      <a:pt x="1555" y="11810"/>
                    </a:lnTo>
                    <a:lnTo>
                      <a:pt x="1555" y="10211"/>
                    </a:lnTo>
                    <a:lnTo>
                      <a:pt x="4826" y="6926"/>
                    </a:lnTo>
                    <a:lnTo>
                      <a:pt x="4845" y="6910"/>
                    </a:lnTo>
                    <a:lnTo>
                      <a:pt x="484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19"/>
              <p:cNvSpPr/>
              <p:nvPr/>
            </p:nvSpPr>
            <p:spPr>
              <a:xfrm>
                <a:off x="2502475" y="982650"/>
                <a:ext cx="144475" cy="355225"/>
              </a:xfrm>
              <a:custGeom>
                <a:avLst/>
                <a:gdLst/>
                <a:ahLst/>
                <a:cxnLst/>
                <a:rect l="l" t="t" r="r" b="b"/>
                <a:pathLst>
                  <a:path w="5779" h="14209" extrusionOk="0">
                    <a:moveTo>
                      <a:pt x="340" y="13648"/>
                    </a:moveTo>
                    <a:cubicBezTo>
                      <a:pt x="462" y="13648"/>
                      <a:pt x="561" y="13748"/>
                      <a:pt x="561" y="13869"/>
                    </a:cubicBezTo>
                    <a:cubicBezTo>
                      <a:pt x="561" y="13991"/>
                      <a:pt x="462" y="14090"/>
                      <a:pt x="340" y="14090"/>
                    </a:cubicBezTo>
                    <a:cubicBezTo>
                      <a:pt x="219" y="14090"/>
                      <a:pt x="119" y="13991"/>
                      <a:pt x="119" y="13869"/>
                    </a:cubicBezTo>
                    <a:cubicBezTo>
                      <a:pt x="119" y="13748"/>
                      <a:pt x="219" y="13648"/>
                      <a:pt x="340" y="13648"/>
                    </a:cubicBezTo>
                    <a:close/>
                    <a:moveTo>
                      <a:pt x="5660" y="1"/>
                    </a:moveTo>
                    <a:lnTo>
                      <a:pt x="5660" y="6860"/>
                    </a:lnTo>
                    <a:lnTo>
                      <a:pt x="2388" y="10145"/>
                    </a:lnTo>
                    <a:lnTo>
                      <a:pt x="2372" y="10165"/>
                    </a:lnTo>
                    <a:lnTo>
                      <a:pt x="2372" y="11760"/>
                    </a:lnTo>
                    <a:lnTo>
                      <a:pt x="539" y="13599"/>
                    </a:lnTo>
                    <a:cubicBezTo>
                      <a:pt x="484" y="13557"/>
                      <a:pt x="415" y="13532"/>
                      <a:pt x="340" y="13532"/>
                    </a:cubicBezTo>
                    <a:cubicBezTo>
                      <a:pt x="152" y="13532"/>
                      <a:pt x="1" y="13684"/>
                      <a:pt x="1" y="13869"/>
                    </a:cubicBezTo>
                    <a:cubicBezTo>
                      <a:pt x="1" y="14057"/>
                      <a:pt x="152" y="14209"/>
                      <a:pt x="340" y="14209"/>
                    </a:cubicBezTo>
                    <a:cubicBezTo>
                      <a:pt x="528" y="14209"/>
                      <a:pt x="680" y="14057"/>
                      <a:pt x="680" y="13869"/>
                    </a:cubicBezTo>
                    <a:cubicBezTo>
                      <a:pt x="680" y="13800"/>
                      <a:pt x="658" y="13737"/>
                      <a:pt x="622" y="13684"/>
                    </a:cubicBezTo>
                    <a:lnTo>
                      <a:pt x="2491" y="11807"/>
                    </a:lnTo>
                    <a:lnTo>
                      <a:pt x="2491" y="10212"/>
                    </a:lnTo>
                    <a:lnTo>
                      <a:pt x="5762" y="6927"/>
                    </a:lnTo>
                    <a:lnTo>
                      <a:pt x="5778" y="6910"/>
                    </a:lnTo>
                    <a:lnTo>
                      <a:pt x="577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19"/>
              <p:cNvSpPr/>
              <p:nvPr/>
            </p:nvSpPr>
            <p:spPr>
              <a:xfrm>
                <a:off x="2502475" y="1067125"/>
                <a:ext cx="57925" cy="157100"/>
              </a:xfrm>
              <a:custGeom>
                <a:avLst/>
                <a:gdLst/>
                <a:ahLst/>
                <a:cxnLst/>
                <a:rect l="l" t="t" r="r" b="b"/>
                <a:pathLst>
                  <a:path w="2317" h="6284" extrusionOk="0">
                    <a:moveTo>
                      <a:pt x="340" y="5726"/>
                    </a:moveTo>
                    <a:cubicBezTo>
                      <a:pt x="462" y="5726"/>
                      <a:pt x="561" y="5825"/>
                      <a:pt x="561" y="5946"/>
                    </a:cubicBezTo>
                    <a:cubicBezTo>
                      <a:pt x="561" y="6068"/>
                      <a:pt x="462" y="6167"/>
                      <a:pt x="340" y="6167"/>
                    </a:cubicBezTo>
                    <a:cubicBezTo>
                      <a:pt x="219" y="6167"/>
                      <a:pt x="119" y="6068"/>
                      <a:pt x="119" y="5946"/>
                    </a:cubicBezTo>
                    <a:cubicBezTo>
                      <a:pt x="119" y="5825"/>
                      <a:pt x="219" y="5726"/>
                      <a:pt x="340" y="5726"/>
                    </a:cubicBezTo>
                    <a:close/>
                    <a:moveTo>
                      <a:pt x="2231" y="0"/>
                    </a:moveTo>
                    <a:lnTo>
                      <a:pt x="282" y="1960"/>
                    </a:lnTo>
                    <a:lnTo>
                      <a:pt x="282" y="5612"/>
                    </a:lnTo>
                    <a:cubicBezTo>
                      <a:pt x="122" y="5640"/>
                      <a:pt x="1" y="5778"/>
                      <a:pt x="1" y="5946"/>
                    </a:cubicBezTo>
                    <a:cubicBezTo>
                      <a:pt x="1" y="6131"/>
                      <a:pt x="152" y="6283"/>
                      <a:pt x="340" y="6283"/>
                    </a:cubicBezTo>
                    <a:cubicBezTo>
                      <a:pt x="528" y="6283"/>
                      <a:pt x="680" y="6131"/>
                      <a:pt x="680" y="5946"/>
                    </a:cubicBezTo>
                    <a:cubicBezTo>
                      <a:pt x="680" y="5778"/>
                      <a:pt x="558" y="5640"/>
                      <a:pt x="398" y="5612"/>
                    </a:cubicBezTo>
                    <a:lnTo>
                      <a:pt x="398" y="2010"/>
                    </a:lnTo>
                    <a:lnTo>
                      <a:pt x="2317" y="86"/>
                    </a:lnTo>
                    <a:lnTo>
                      <a:pt x="223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19"/>
              <p:cNvSpPr/>
              <p:nvPr/>
            </p:nvSpPr>
            <p:spPr>
              <a:xfrm>
                <a:off x="2899375" y="1256975"/>
                <a:ext cx="19750" cy="19825"/>
              </a:xfrm>
              <a:custGeom>
                <a:avLst/>
                <a:gdLst/>
                <a:ahLst/>
                <a:cxnLst/>
                <a:rect l="l" t="t" r="r" b="b"/>
                <a:pathLst>
                  <a:path w="790" h="793" extrusionOk="0">
                    <a:moveTo>
                      <a:pt x="395" y="0"/>
                    </a:moveTo>
                    <a:cubicBezTo>
                      <a:pt x="177" y="0"/>
                      <a:pt x="0" y="177"/>
                      <a:pt x="0" y="398"/>
                    </a:cubicBezTo>
                    <a:cubicBezTo>
                      <a:pt x="0" y="616"/>
                      <a:pt x="177" y="793"/>
                      <a:pt x="395" y="793"/>
                    </a:cubicBezTo>
                    <a:cubicBezTo>
                      <a:pt x="613" y="793"/>
                      <a:pt x="790" y="616"/>
                      <a:pt x="790" y="398"/>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19"/>
              <p:cNvSpPr/>
              <p:nvPr/>
            </p:nvSpPr>
            <p:spPr>
              <a:xfrm>
                <a:off x="1476750" y="1456500"/>
                <a:ext cx="651075" cy="725125"/>
              </a:xfrm>
              <a:custGeom>
                <a:avLst/>
                <a:gdLst/>
                <a:ahLst/>
                <a:cxnLst/>
                <a:rect l="l" t="t" r="r" b="b"/>
                <a:pathLst>
                  <a:path w="26043" h="29005" extrusionOk="0">
                    <a:moveTo>
                      <a:pt x="25706" y="28444"/>
                    </a:moveTo>
                    <a:cubicBezTo>
                      <a:pt x="25828" y="28444"/>
                      <a:pt x="25927" y="28544"/>
                      <a:pt x="25927" y="28665"/>
                    </a:cubicBezTo>
                    <a:cubicBezTo>
                      <a:pt x="25927" y="28787"/>
                      <a:pt x="25828" y="28886"/>
                      <a:pt x="25706" y="28886"/>
                    </a:cubicBezTo>
                    <a:cubicBezTo>
                      <a:pt x="25582" y="28886"/>
                      <a:pt x="25485" y="28787"/>
                      <a:pt x="25485" y="28665"/>
                    </a:cubicBezTo>
                    <a:cubicBezTo>
                      <a:pt x="25485" y="28544"/>
                      <a:pt x="25585" y="28444"/>
                      <a:pt x="25706" y="28444"/>
                    </a:cubicBezTo>
                    <a:close/>
                    <a:moveTo>
                      <a:pt x="0" y="0"/>
                    </a:moveTo>
                    <a:lnTo>
                      <a:pt x="0" y="119"/>
                    </a:lnTo>
                    <a:lnTo>
                      <a:pt x="3067" y="119"/>
                    </a:lnTo>
                    <a:lnTo>
                      <a:pt x="4403" y="1452"/>
                    </a:lnTo>
                    <a:lnTo>
                      <a:pt x="4403" y="10680"/>
                    </a:lnTo>
                    <a:lnTo>
                      <a:pt x="15614" y="21871"/>
                    </a:lnTo>
                    <a:lnTo>
                      <a:pt x="15630" y="21888"/>
                    </a:lnTo>
                    <a:lnTo>
                      <a:pt x="18832" y="21888"/>
                    </a:lnTo>
                    <a:lnTo>
                      <a:pt x="25427" y="28472"/>
                    </a:lnTo>
                    <a:cubicBezTo>
                      <a:pt x="25391" y="28527"/>
                      <a:pt x="25367" y="28593"/>
                      <a:pt x="25367" y="28665"/>
                    </a:cubicBezTo>
                    <a:cubicBezTo>
                      <a:pt x="25367" y="28853"/>
                      <a:pt x="25518" y="29005"/>
                      <a:pt x="25706" y="29005"/>
                    </a:cubicBezTo>
                    <a:cubicBezTo>
                      <a:pt x="25891" y="29005"/>
                      <a:pt x="26043" y="28853"/>
                      <a:pt x="26043" y="28665"/>
                    </a:cubicBezTo>
                    <a:cubicBezTo>
                      <a:pt x="26043" y="28480"/>
                      <a:pt x="25891" y="28328"/>
                      <a:pt x="25706" y="28328"/>
                    </a:cubicBezTo>
                    <a:cubicBezTo>
                      <a:pt x="25632" y="28328"/>
                      <a:pt x="25565" y="28350"/>
                      <a:pt x="25510" y="28389"/>
                    </a:cubicBezTo>
                    <a:lnTo>
                      <a:pt x="18899" y="21789"/>
                    </a:lnTo>
                    <a:lnTo>
                      <a:pt x="18882" y="21769"/>
                    </a:lnTo>
                    <a:lnTo>
                      <a:pt x="15680" y="21769"/>
                    </a:lnTo>
                    <a:lnTo>
                      <a:pt x="4522" y="10631"/>
                    </a:lnTo>
                    <a:lnTo>
                      <a:pt x="4522" y="1402"/>
                    </a:lnTo>
                    <a:lnTo>
                      <a:pt x="31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19"/>
              <p:cNvSpPr/>
              <p:nvPr/>
            </p:nvSpPr>
            <p:spPr>
              <a:xfrm>
                <a:off x="1470875" y="1142000"/>
                <a:ext cx="756050" cy="1015325"/>
              </a:xfrm>
              <a:custGeom>
                <a:avLst/>
                <a:gdLst/>
                <a:ahLst/>
                <a:cxnLst/>
                <a:rect l="l" t="t" r="r" b="b"/>
                <a:pathLst>
                  <a:path w="30242" h="40613" extrusionOk="0">
                    <a:moveTo>
                      <a:pt x="29905" y="39531"/>
                    </a:moveTo>
                    <a:cubicBezTo>
                      <a:pt x="30027" y="39531"/>
                      <a:pt x="30126" y="39630"/>
                      <a:pt x="30126" y="39752"/>
                    </a:cubicBezTo>
                    <a:cubicBezTo>
                      <a:pt x="30126" y="39873"/>
                      <a:pt x="30027" y="39972"/>
                      <a:pt x="29905" y="39972"/>
                    </a:cubicBezTo>
                    <a:cubicBezTo>
                      <a:pt x="29784" y="39972"/>
                      <a:pt x="29684" y="39873"/>
                      <a:pt x="29684" y="39752"/>
                    </a:cubicBezTo>
                    <a:cubicBezTo>
                      <a:pt x="29684" y="39630"/>
                      <a:pt x="29784" y="39531"/>
                      <a:pt x="29905" y="39531"/>
                    </a:cubicBezTo>
                    <a:close/>
                    <a:moveTo>
                      <a:pt x="84" y="0"/>
                    </a:moveTo>
                    <a:lnTo>
                      <a:pt x="1" y="83"/>
                    </a:lnTo>
                    <a:lnTo>
                      <a:pt x="6507" y="6579"/>
                    </a:lnTo>
                    <a:lnTo>
                      <a:pt x="6507" y="22670"/>
                    </a:lnTo>
                    <a:lnTo>
                      <a:pt x="16442" y="32588"/>
                    </a:lnTo>
                    <a:lnTo>
                      <a:pt x="16459" y="32605"/>
                    </a:lnTo>
                    <a:lnTo>
                      <a:pt x="19661" y="32605"/>
                    </a:lnTo>
                    <a:lnTo>
                      <a:pt x="25944" y="38877"/>
                    </a:lnTo>
                    <a:lnTo>
                      <a:pt x="27666" y="40596"/>
                    </a:lnTo>
                    <a:lnTo>
                      <a:pt x="27683" y="40613"/>
                    </a:lnTo>
                    <a:lnTo>
                      <a:pt x="29130" y="40613"/>
                    </a:lnTo>
                    <a:lnTo>
                      <a:pt x="29712" y="40028"/>
                    </a:lnTo>
                    <a:cubicBezTo>
                      <a:pt x="29767" y="40066"/>
                      <a:pt x="29833" y="40091"/>
                      <a:pt x="29905" y="40091"/>
                    </a:cubicBezTo>
                    <a:cubicBezTo>
                      <a:pt x="30090" y="40091"/>
                      <a:pt x="30242" y="39939"/>
                      <a:pt x="30242" y="39752"/>
                    </a:cubicBezTo>
                    <a:cubicBezTo>
                      <a:pt x="30242" y="39567"/>
                      <a:pt x="30090" y="39415"/>
                      <a:pt x="29905" y="39415"/>
                    </a:cubicBezTo>
                    <a:cubicBezTo>
                      <a:pt x="29717" y="39415"/>
                      <a:pt x="29566" y="39567"/>
                      <a:pt x="29566" y="39752"/>
                    </a:cubicBezTo>
                    <a:cubicBezTo>
                      <a:pt x="29566" y="39823"/>
                      <a:pt x="29588" y="39892"/>
                      <a:pt x="29629" y="39948"/>
                    </a:cubicBezTo>
                    <a:lnTo>
                      <a:pt x="29083" y="40494"/>
                    </a:lnTo>
                    <a:lnTo>
                      <a:pt x="27730" y="40494"/>
                    </a:lnTo>
                    <a:lnTo>
                      <a:pt x="19727" y="32505"/>
                    </a:lnTo>
                    <a:lnTo>
                      <a:pt x="19711" y="32489"/>
                    </a:lnTo>
                    <a:lnTo>
                      <a:pt x="16509" y="32489"/>
                    </a:lnTo>
                    <a:lnTo>
                      <a:pt x="6626" y="22623"/>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19"/>
              <p:cNvSpPr/>
              <p:nvPr/>
            </p:nvSpPr>
            <p:spPr>
              <a:xfrm>
                <a:off x="1447475" y="1149325"/>
                <a:ext cx="695750" cy="1016900"/>
              </a:xfrm>
              <a:custGeom>
                <a:avLst/>
                <a:gdLst/>
                <a:ahLst/>
                <a:cxnLst/>
                <a:rect l="l" t="t" r="r" b="b"/>
                <a:pathLst>
                  <a:path w="27830" h="40676" extrusionOk="0">
                    <a:moveTo>
                      <a:pt x="27490" y="40116"/>
                    </a:moveTo>
                    <a:cubicBezTo>
                      <a:pt x="27611" y="40116"/>
                      <a:pt x="27711" y="40215"/>
                      <a:pt x="27711" y="40336"/>
                    </a:cubicBezTo>
                    <a:cubicBezTo>
                      <a:pt x="27711" y="40458"/>
                      <a:pt x="27611" y="40557"/>
                      <a:pt x="27490" y="40557"/>
                    </a:cubicBezTo>
                    <a:cubicBezTo>
                      <a:pt x="27368" y="40557"/>
                      <a:pt x="27269" y="40458"/>
                      <a:pt x="27269" y="40336"/>
                    </a:cubicBezTo>
                    <a:cubicBezTo>
                      <a:pt x="27269" y="40215"/>
                      <a:pt x="27368" y="40116"/>
                      <a:pt x="27490" y="40116"/>
                    </a:cubicBezTo>
                    <a:close/>
                    <a:moveTo>
                      <a:pt x="84" y="0"/>
                    </a:moveTo>
                    <a:lnTo>
                      <a:pt x="1" y="86"/>
                    </a:lnTo>
                    <a:lnTo>
                      <a:pt x="6510" y="6581"/>
                    </a:lnTo>
                    <a:lnTo>
                      <a:pt x="6510" y="22672"/>
                    </a:lnTo>
                    <a:lnTo>
                      <a:pt x="17080" y="33225"/>
                    </a:lnTo>
                    <a:lnTo>
                      <a:pt x="17099" y="33242"/>
                    </a:lnTo>
                    <a:lnTo>
                      <a:pt x="20302" y="33242"/>
                    </a:lnTo>
                    <a:lnTo>
                      <a:pt x="27214" y="40143"/>
                    </a:lnTo>
                    <a:cubicBezTo>
                      <a:pt x="27175" y="40198"/>
                      <a:pt x="27150" y="40265"/>
                      <a:pt x="27150" y="40336"/>
                    </a:cubicBezTo>
                    <a:cubicBezTo>
                      <a:pt x="27150" y="40524"/>
                      <a:pt x="27305" y="40676"/>
                      <a:pt x="27490" y="40676"/>
                    </a:cubicBezTo>
                    <a:cubicBezTo>
                      <a:pt x="27678" y="40676"/>
                      <a:pt x="27830" y="40524"/>
                      <a:pt x="27830" y="40336"/>
                    </a:cubicBezTo>
                    <a:cubicBezTo>
                      <a:pt x="27830" y="40152"/>
                      <a:pt x="27678" y="40000"/>
                      <a:pt x="27490" y="40000"/>
                    </a:cubicBezTo>
                    <a:cubicBezTo>
                      <a:pt x="27418" y="40000"/>
                      <a:pt x="27352" y="40022"/>
                      <a:pt x="27297" y="40060"/>
                    </a:cubicBezTo>
                    <a:lnTo>
                      <a:pt x="20368" y="33143"/>
                    </a:lnTo>
                    <a:lnTo>
                      <a:pt x="20349" y="33126"/>
                    </a:lnTo>
                    <a:lnTo>
                      <a:pt x="17146" y="33126"/>
                    </a:lnTo>
                    <a:lnTo>
                      <a:pt x="6626" y="22625"/>
                    </a:lnTo>
                    <a:lnTo>
                      <a:pt x="6626" y="6531"/>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19"/>
              <p:cNvSpPr/>
              <p:nvPr/>
            </p:nvSpPr>
            <p:spPr>
              <a:xfrm>
                <a:off x="2232575" y="2325850"/>
                <a:ext cx="16925" cy="16925"/>
              </a:xfrm>
              <a:custGeom>
                <a:avLst/>
                <a:gdLst/>
                <a:ahLst/>
                <a:cxnLst/>
                <a:rect l="l" t="t" r="r" b="b"/>
                <a:pathLst>
                  <a:path w="677" h="677" extrusionOk="0">
                    <a:moveTo>
                      <a:pt x="340" y="119"/>
                    </a:moveTo>
                    <a:cubicBezTo>
                      <a:pt x="461" y="119"/>
                      <a:pt x="561" y="218"/>
                      <a:pt x="561" y="340"/>
                    </a:cubicBezTo>
                    <a:cubicBezTo>
                      <a:pt x="561" y="461"/>
                      <a:pt x="461" y="560"/>
                      <a:pt x="340" y="560"/>
                    </a:cubicBezTo>
                    <a:cubicBezTo>
                      <a:pt x="218" y="560"/>
                      <a:pt x="119" y="461"/>
                      <a:pt x="119" y="340"/>
                    </a:cubicBezTo>
                    <a:cubicBezTo>
                      <a:pt x="119" y="218"/>
                      <a:pt x="218" y="119"/>
                      <a:pt x="340" y="119"/>
                    </a:cubicBezTo>
                    <a:close/>
                    <a:moveTo>
                      <a:pt x="340" y="0"/>
                    </a:moveTo>
                    <a:cubicBezTo>
                      <a:pt x="152" y="0"/>
                      <a:pt x="0" y="152"/>
                      <a:pt x="0" y="340"/>
                    </a:cubicBezTo>
                    <a:cubicBezTo>
                      <a:pt x="0" y="525"/>
                      <a:pt x="152" y="676"/>
                      <a:pt x="340" y="676"/>
                    </a:cubicBezTo>
                    <a:cubicBezTo>
                      <a:pt x="525" y="676"/>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19"/>
              <p:cNvSpPr/>
              <p:nvPr/>
            </p:nvSpPr>
            <p:spPr>
              <a:xfrm>
                <a:off x="2232575" y="2295325"/>
                <a:ext cx="16925" cy="16950"/>
              </a:xfrm>
              <a:custGeom>
                <a:avLst/>
                <a:gdLst/>
                <a:ahLst/>
                <a:cxnLst/>
                <a:rect l="l" t="t" r="r" b="b"/>
                <a:pathLst>
                  <a:path w="677" h="678" extrusionOk="0">
                    <a:moveTo>
                      <a:pt x="340" y="120"/>
                    </a:moveTo>
                    <a:cubicBezTo>
                      <a:pt x="461" y="120"/>
                      <a:pt x="561" y="219"/>
                      <a:pt x="561" y="340"/>
                    </a:cubicBezTo>
                    <a:cubicBezTo>
                      <a:pt x="561" y="462"/>
                      <a:pt x="461" y="561"/>
                      <a:pt x="340" y="561"/>
                    </a:cubicBezTo>
                    <a:cubicBezTo>
                      <a:pt x="218" y="561"/>
                      <a:pt x="119" y="462"/>
                      <a:pt x="119" y="340"/>
                    </a:cubicBezTo>
                    <a:cubicBezTo>
                      <a:pt x="119" y="219"/>
                      <a:pt x="218" y="120"/>
                      <a:pt x="340" y="120"/>
                    </a:cubicBezTo>
                    <a:close/>
                    <a:moveTo>
                      <a:pt x="340" y="1"/>
                    </a:moveTo>
                    <a:cubicBezTo>
                      <a:pt x="152" y="1"/>
                      <a:pt x="0" y="153"/>
                      <a:pt x="0" y="340"/>
                    </a:cubicBezTo>
                    <a:cubicBezTo>
                      <a:pt x="0" y="525"/>
                      <a:pt x="152" y="677"/>
                      <a:pt x="340" y="677"/>
                    </a:cubicBezTo>
                    <a:cubicBezTo>
                      <a:pt x="525" y="677"/>
                      <a:pt x="677" y="525"/>
                      <a:pt x="677" y="340"/>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19"/>
              <p:cNvSpPr/>
              <p:nvPr/>
            </p:nvSpPr>
            <p:spPr>
              <a:xfrm>
                <a:off x="1483025" y="1723150"/>
                <a:ext cx="275175" cy="230725"/>
              </a:xfrm>
              <a:custGeom>
                <a:avLst/>
                <a:gdLst/>
                <a:ahLst/>
                <a:cxnLst/>
                <a:rect l="l" t="t" r="r" b="b"/>
                <a:pathLst>
                  <a:path w="11007" h="9229" extrusionOk="0">
                    <a:moveTo>
                      <a:pt x="83" y="1"/>
                    </a:moveTo>
                    <a:lnTo>
                      <a:pt x="1" y="83"/>
                    </a:lnTo>
                    <a:lnTo>
                      <a:pt x="2223" y="2303"/>
                    </a:lnTo>
                    <a:lnTo>
                      <a:pt x="2239" y="2319"/>
                    </a:lnTo>
                    <a:lnTo>
                      <a:pt x="4003" y="2319"/>
                    </a:lnTo>
                    <a:lnTo>
                      <a:pt x="10924" y="9229"/>
                    </a:lnTo>
                    <a:lnTo>
                      <a:pt x="11007" y="9146"/>
                    </a:lnTo>
                    <a:lnTo>
                      <a:pt x="4070" y="2220"/>
                    </a:lnTo>
                    <a:lnTo>
                      <a:pt x="4050" y="2201"/>
                    </a:lnTo>
                    <a:lnTo>
                      <a:pt x="2289" y="2201"/>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19"/>
              <p:cNvSpPr/>
              <p:nvPr/>
            </p:nvSpPr>
            <p:spPr>
              <a:xfrm>
                <a:off x="2147125" y="961250"/>
                <a:ext cx="142825" cy="1564550"/>
              </a:xfrm>
              <a:custGeom>
                <a:avLst/>
                <a:gdLst/>
                <a:ahLst/>
                <a:cxnLst/>
                <a:rect l="l" t="t" r="r" b="b"/>
                <a:pathLst>
                  <a:path w="5713" h="62582" extrusionOk="0">
                    <a:moveTo>
                      <a:pt x="1618" y="1"/>
                    </a:moveTo>
                    <a:lnTo>
                      <a:pt x="1618" y="12892"/>
                    </a:lnTo>
                    <a:lnTo>
                      <a:pt x="1" y="14521"/>
                    </a:lnTo>
                    <a:lnTo>
                      <a:pt x="1" y="20105"/>
                    </a:lnTo>
                    <a:lnTo>
                      <a:pt x="2974" y="23056"/>
                    </a:lnTo>
                    <a:lnTo>
                      <a:pt x="2974" y="28299"/>
                    </a:lnTo>
                    <a:lnTo>
                      <a:pt x="5083" y="30388"/>
                    </a:lnTo>
                    <a:lnTo>
                      <a:pt x="5083" y="61869"/>
                    </a:lnTo>
                    <a:cubicBezTo>
                      <a:pt x="4986" y="61941"/>
                      <a:pt x="4923" y="62054"/>
                      <a:pt x="4923" y="62184"/>
                    </a:cubicBezTo>
                    <a:cubicBezTo>
                      <a:pt x="4923" y="62402"/>
                      <a:pt x="5099" y="62581"/>
                      <a:pt x="5318" y="62581"/>
                    </a:cubicBezTo>
                    <a:cubicBezTo>
                      <a:pt x="5536" y="62581"/>
                      <a:pt x="5712" y="62402"/>
                      <a:pt x="5712" y="62184"/>
                    </a:cubicBezTo>
                    <a:cubicBezTo>
                      <a:pt x="5712" y="62054"/>
                      <a:pt x="5649" y="61941"/>
                      <a:pt x="5552" y="61869"/>
                    </a:cubicBezTo>
                    <a:lnTo>
                      <a:pt x="5552" y="30192"/>
                    </a:lnTo>
                    <a:lnTo>
                      <a:pt x="3446" y="28100"/>
                    </a:lnTo>
                    <a:lnTo>
                      <a:pt x="3446" y="22860"/>
                    </a:lnTo>
                    <a:lnTo>
                      <a:pt x="473" y="19909"/>
                    </a:lnTo>
                    <a:lnTo>
                      <a:pt x="473" y="14714"/>
                    </a:lnTo>
                    <a:lnTo>
                      <a:pt x="2088" y="13086"/>
                    </a:lnTo>
                    <a:lnTo>
                      <a:pt x="20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19"/>
              <p:cNvSpPr/>
              <p:nvPr/>
            </p:nvSpPr>
            <p:spPr>
              <a:xfrm>
                <a:off x="2231200" y="2262975"/>
                <a:ext cx="19750" cy="19750"/>
              </a:xfrm>
              <a:custGeom>
                <a:avLst/>
                <a:gdLst/>
                <a:ahLst/>
                <a:cxnLst/>
                <a:rect l="l" t="t" r="r" b="b"/>
                <a:pathLst>
                  <a:path w="790" h="790" extrusionOk="0">
                    <a:moveTo>
                      <a:pt x="395" y="0"/>
                    </a:moveTo>
                    <a:cubicBezTo>
                      <a:pt x="177" y="0"/>
                      <a:pt x="0" y="177"/>
                      <a:pt x="0" y="395"/>
                    </a:cubicBezTo>
                    <a:cubicBezTo>
                      <a:pt x="0" y="613"/>
                      <a:pt x="177" y="790"/>
                      <a:pt x="395" y="790"/>
                    </a:cubicBezTo>
                    <a:cubicBezTo>
                      <a:pt x="613" y="790"/>
                      <a:pt x="790" y="613"/>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19"/>
              <p:cNvSpPr/>
              <p:nvPr/>
            </p:nvSpPr>
            <p:spPr>
              <a:xfrm>
                <a:off x="1477850" y="1868700"/>
                <a:ext cx="368000" cy="307950"/>
              </a:xfrm>
              <a:custGeom>
                <a:avLst/>
                <a:gdLst/>
                <a:ahLst/>
                <a:cxnLst/>
                <a:rect l="l" t="t" r="r" b="b"/>
                <a:pathLst>
                  <a:path w="14720" h="12318" extrusionOk="0">
                    <a:moveTo>
                      <a:pt x="14383" y="11760"/>
                    </a:moveTo>
                    <a:cubicBezTo>
                      <a:pt x="14504" y="11760"/>
                      <a:pt x="14601" y="11857"/>
                      <a:pt x="14601" y="11981"/>
                    </a:cubicBezTo>
                    <a:cubicBezTo>
                      <a:pt x="14601" y="12103"/>
                      <a:pt x="14504" y="12199"/>
                      <a:pt x="14383" y="12199"/>
                    </a:cubicBezTo>
                    <a:cubicBezTo>
                      <a:pt x="14259" y="12199"/>
                      <a:pt x="14162" y="12103"/>
                      <a:pt x="14162" y="11981"/>
                    </a:cubicBezTo>
                    <a:cubicBezTo>
                      <a:pt x="14162" y="11860"/>
                      <a:pt x="14261" y="11760"/>
                      <a:pt x="14383" y="11760"/>
                    </a:cubicBezTo>
                    <a:close/>
                    <a:moveTo>
                      <a:pt x="83" y="1"/>
                    </a:moveTo>
                    <a:lnTo>
                      <a:pt x="1" y="83"/>
                    </a:lnTo>
                    <a:lnTo>
                      <a:pt x="5607" y="5682"/>
                    </a:lnTo>
                    <a:lnTo>
                      <a:pt x="5607" y="6725"/>
                    </a:lnTo>
                    <a:lnTo>
                      <a:pt x="6397" y="7512"/>
                    </a:lnTo>
                    <a:lnTo>
                      <a:pt x="9820" y="7512"/>
                    </a:lnTo>
                    <a:lnTo>
                      <a:pt x="14104" y="11788"/>
                    </a:lnTo>
                    <a:cubicBezTo>
                      <a:pt x="14065" y="11840"/>
                      <a:pt x="14043" y="11909"/>
                      <a:pt x="14043" y="11981"/>
                    </a:cubicBezTo>
                    <a:cubicBezTo>
                      <a:pt x="14043" y="12166"/>
                      <a:pt x="14195" y="12318"/>
                      <a:pt x="14383" y="12318"/>
                    </a:cubicBezTo>
                    <a:cubicBezTo>
                      <a:pt x="14568" y="12318"/>
                      <a:pt x="14720" y="12166"/>
                      <a:pt x="14720" y="11981"/>
                    </a:cubicBezTo>
                    <a:cubicBezTo>
                      <a:pt x="14720" y="11793"/>
                      <a:pt x="14568" y="11642"/>
                      <a:pt x="14383" y="11642"/>
                    </a:cubicBezTo>
                    <a:cubicBezTo>
                      <a:pt x="14308" y="11642"/>
                      <a:pt x="14242" y="11664"/>
                      <a:pt x="14187" y="11702"/>
                    </a:cubicBezTo>
                    <a:lnTo>
                      <a:pt x="9886" y="7410"/>
                    </a:lnTo>
                    <a:lnTo>
                      <a:pt x="9869" y="7393"/>
                    </a:lnTo>
                    <a:lnTo>
                      <a:pt x="6444" y="7393"/>
                    </a:lnTo>
                    <a:lnTo>
                      <a:pt x="5726" y="6675"/>
                    </a:lnTo>
                    <a:lnTo>
                      <a:pt x="5726" y="56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19"/>
              <p:cNvSpPr/>
              <p:nvPr/>
            </p:nvSpPr>
            <p:spPr>
              <a:xfrm>
                <a:off x="1729550" y="2124325"/>
                <a:ext cx="19750" cy="19825"/>
              </a:xfrm>
              <a:custGeom>
                <a:avLst/>
                <a:gdLst/>
                <a:ahLst/>
                <a:cxnLst/>
                <a:rect l="l" t="t" r="r" b="b"/>
                <a:pathLst>
                  <a:path w="790" h="793" extrusionOk="0">
                    <a:moveTo>
                      <a:pt x="395" y="0"/>
                    </a:moveTo>
                    <a:cubicBezTo>
                      <a:pt x="177" y="0"/>
                      <a:pt x="0" y="180"/>
                      <a:pt x="0" y="398"/>
                    </a:cubicBezTo>
                    <a:cubicBezTo>
                      <a:pt x="0" y="616"/>
                      <a:pt x="177" y="793"/>
                      <a:pt x="395" y="793"/>
                    </a:cubicBezTo>
                    <a:cubicBezTo>
                      <a:pt x="613" y="793"/>
                      <a:pt x="790" y="616"/>
                      <a:pt x="790" y="398"/>
                    </a:cubicBezTo>
                    <a:cubicBezTo>
                      <a:pt x="790" y="180"/>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19"/>
              <p:cNvSpPr/>
              <p:nvPr/>
            </p:nvSpPr>
            <p:spPr>
              <a:xfrm>
                <a:off x="1754325" y="2149225"/>
                <a:ext cx="16925" cy="16950"/>
              </a:xfrm>
              <a:custGeom>
                <a:avLst/>
                <a:gdLst/>
                <a:ahLst/>
                <a:cxnLst/>
                <a:rect l="l" t="t" r="r" b="b"/>
                <a:pathLst>
                  <a:path w="677" h="678" extrusionOk="0">
                    <a:moveTo>
                      <a:pt x="340" y="120"/>
                    </a:moveTo>
                    <a:cubicBezTo>
                      <a:pt x="461" y="120"/>
                      <a:pt x="558" y="216"/>
                      <a:pt x="558" y="340"/>
                    </a:cubicBezTo>
                    <a:cubicBezTo>
                      <a:pt x="560" y="462"/>
                      <a:pt x="461" y="559"/>
                      <a:pt x="340" y="559"/>
                    </a:cubicBezTo>
                    <a:cubicBezTo>
                      <a:pt x="218" y="559"/>
                      <a:pt x="119" y="462"/>
                      <a:pt x="119" y="340"/>
                    </a:cubicBezTo>
                    <a:cubicBezTo>
                      <a:pt x="119" y="219"/>
                      <a:pt x="218" y="120"/>
                      <a:pt x="340" y="120"/>
                    </a:cubicBezTo>
                    <a:close/>
                    <a:moveTo>
                      <a:pt x="340" y="1"/>
                    </a:moveTo>
                    <a:cubicBezTo>
                      <a:pt x="152" y="1"/>
                      <a:pt x="0" y="153"/>
                      <a:pt x="0" y="338"/>
                    </a:cubicBezTo>
                    <a:cubicBezTo>
                      <a:pt x="0" y="525"/>
                      <a:pt x="152" y="677"/>
                      <a:pt x="340" y="677"/>
                    </a:cubicBezTo>
                    <a:cubicBezTo>
                      <a:pt x="525" y="677"/>
                      <a:pt x="676" y="525"/>
                      <a:pt x="676" y="338"/>
                    </a:cubicBezTo>
                    <a:cubicBezTo>
                      <a:pt x="676"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19"/>
              <p:cNvSpPr/>
              <p:nvPr/>
            </p:nvSpPr>
            <p:spPr>
              <a:xfrm>
                <a:off x="1467700" y="1889200"/>
                <a:ext cx="136950" cy="182975"/>
              </a:xfrm>
              <a:custGeom>
                <a:avLst/>
                <a:gdLst/>
                <a:ahLst/>
                <a:cxnLst/>
                <a:rect l="l" t="t" r="r" b="b"/>
                <a:pathLst>
                  <a:path w="5478" h="7319" extrusionOk="0">
                    <a:moveTo>
                      <a:pt x="5138" y="6761"/>
                    </a:moveTo>
                    <a:cubicBezTo>
                      <a:pt x="5260" y="6761"/>
                      <a:pt x="5359" y="6860"/>
                      <a:pt x="5359" y="6982"/>
                    </a:cubicBezTo>
                    <a:cubicBezTo>
                      <a:pt x="5359" y="7103"/>
                      <a:pt x="5260" y="7203"/>
                      <a:pt x="5138" y="7203"/>
                    </a:cubicBezTo>
                    <a:cubicBezTo>
                      <a:pt x="5017" y="7203"/>
                      <a:pt x="4917" y="7103"/>
                      <a:pt x="4917" y="6982"/>
                    </a:cubicBezTo>
                    <a:cubicBezTo>
                      <a:pt x="4917" y="6860"/>
                      <a:pt x="5017" y="6761"/>
                      <a:pt x="5138" y="6761"/>
                    </a:cubicBezTo>
                    <a:close/>
                    <a:moveTo>
                      <a:pt x="84" y="0"/>
                    </a:moveTo>
                    <a:lnTo>
                      <a:pt x="1" y="83"/>
                    </a:lnTo>
                    <a:lnTo>
                      <a:pt x="5080" y="5157"/>
                    </a:lnTo>
                    <a:lnTo>
                      <a:pt x="5080" y="6648"/>
                    </a:lnTo>
                    <a:cubicBezTo>
                      <a:pt x="4923" y="6675"/>
                      <a:pt x="4801" y="6813"/>
                      <a:pt x="4801" y="6982"/>
                    </a:cubicBezTo>
                    <a:cubicBezTo>
                      <a:pt x="4801" y="7167"/>
                      <a:pt x="4953" y="7318"/>
                      <a:pt x="5138" y="7318"/>
                    </a:cubicBezTo>
                    <a:cubicBezTo>
                      <a:pt x="5326" y="7318"/>
                      <a:pt x="5478" y="7167"/>
                      <a:pt x="5478" y="6982"/>
                    </a:cubicBezTo>
                    <a:cubicBezTo>
                      <a:pt x="5478" y="6813"/>
                      <a:pt x="5356" y="6675"/>
                      <a:pt x="5199" y="6648"/>
                    </a:cubicBezTo>
                    <a:lnTo>
                      <a:pt x="5199" y="5107"/>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19"/>
              <p:cNvSpPr/>
              <p:nvPr/>
            </p:nvSpPr>
            <p:spPr>
              <a:xfrm>
                <a:off x="2292900" y="1611075"/>
                <a:ext cx="17000" cy="16925"/>
              </a:xfrm>
              <a:custGeom>
                <a:avLst/>
                <a:gdLst/>
                <a:ahLst/>
                <a:cxnLst/>
                <a:rect l="l" t="t" r="r" b="b"/>
                <a:pathLst>
                  <a:path w="680" h="677" extrusionOk="0">
                    <a:moveTo>
                      <a:pt x="340" y="119"/>
                    </a:moveTo>
                    <a:cubicBezTo>
                      <a:pt x="461" y="119"/>
                      <a:pt x="560" y="219"/>
                      <a:pt x="560" y="340"/>
                    </a:cubicBezTo>
                    <a:cubicBezTo>
                      <a:pt x="560" y="462"/>
                      <a:pt x="461" y="561"/>
                      <a:pt x="340" y="561"/>
                    </a:cubicBezTo>
                    <a:cubicBezTo>
                      <a:pt x="218" y="561"/>
                      <a:pt x="119" y="462"/>
                      <a:pt x="119" y="340"/>
                    </a:cubicBezTo>
                    <a:cubicBezTo>
                      <a:pt x="119" y="219"/>
                      <a:pt x="218" y="119"/>
                      <a:pt x="340" y="119"/>
                    </a:cubicBezTo>
                    <a:close/>
                    <a:moveTo>
                      <a:pt x="340" y="1"/>
                    </a:moveTo>
                    <a:cubicBezTo>
                      <a:pt x="152" y="1"/>
                      <a:pt x="0" y="152"/>
                      <a:pt x="0" y="340"/>
                    </a:cubicBezTo>
                    <a:cubicBezTo>
                      <a:pt x="0" y="525"/>
                      <a:pt x="152" y="677"/>
                      <a:pt x="340" y="677"/>
                    </a:cubicBezTo>
                    <a:cubicBezTo>
                      <a:pt x="527" y="677"/>
                      <a:pt x="679" y="525"/>
                      <a:pt x="679" y="340"/>
                    </a:cubicBezTo>
                    <a:cubicBezTo>
                      <a:pt x="679" y="152"/>
                      <a:pt x="527"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19"/>
              <p:cNvSpPr/>
              <p:nvPr/>
            </p:nvSpPr>
            <p:spPr>
              <a:xfrm>
                <a:off x="1478875" y="1479550"/>
                <a:ext cx="477800" cy="641750"/>
              </a:xfrm>
              <a:custGeom>
                <a:avLst/>
                <a:gdLst/>
                <a:ahLst/>
                <a:cxnLst/>
                <a:rect l="l" t="t" r="r" b="b"/>
                <a:pathLst>
                  <a:path w="19112" h="25670" extrusionOk="0">
                    <a:moveTo>
                      <a:pt x="18775" y="25112"/>
                    </a:moveTo>
                    <a:cubicBezTo>
                      <a:pt x="18897" y="25112"/>
                      <a:pt x="18996" y="25212"/>
                      <a:pt x="18996" y="25333"/>
                    </a:cubicBezTo>
                    <a:cubicBezTo>
                      <a:pt x="18996" y="25455"/>
                      <a:pt x="18897" y="25554"/>
                      <a:pt x="18775" y="25554"/>
                    </a:cubicBezTo>
                    <a:cubicBezTo>
                      <a:pt x="18654" y="25554"/>
                      <a:pt x="18554" y="25455"/>
                      <a:pt x="18554" y="25333"/>
                    </a:cubicBezTo>
                    <a:cubicBezTo>
                      <a:pt x="18554" y="25212"/>
                      <a:pt x="18654" y="25112"/>
                      <a:pt x="18775" y="25112"/>
                    </a:cubicBezTo>
                    <a:close/>
                    <a:moveTo>
                      <a:pt x="1" y="0"/>
                    </a:moveTo>
                    <a:lnTo>
                      <a:pt x="1" y="119"/>
                    </a:lnTo>
                    <a:lnTo>
                      <a:pt x="2690" y="119"/>
                    </a:lnTo>
                    <a:lnTo>
                      <a:pt x="3385" y="823"/>
                    </a:lnTo>
                    <a:lnTo>
                      <a:pt x="3385" y="10051"/>
                    </a:lnTo>
                    <a:lnTo>
                      <a:pt x="18496" y="25140"/>
                    </a:lnTo>
                    <a:cubicBezTo>
                      <a:pt x="18460" y="25195"/>
                      <a:pt x="18436" y="25261"/>
                      <a:pt x="18436" y="25333"/>
                    </a:cubicBezTo>
                    <a:cubicBezTo>
                      <a:pt x="18436" y="25518"/>
                      <a:pt x="18587" y="25670"/>
                      <a:pt x="18775" y="25670"/>
                    </a:cubicBezTo>
                    <a:cubicBezTo>
                      <a:pt x="18960" y="25670"/>
                      <a:pt x="19112" y="25518"/>
                      <a:pt x="19112" y="25333"/>
                    </a:cubicBezTo>
                    <a:cubicBezTo>
                      <a:pt x="19112" y="25145"/>
                      <a:pt x="18960" y="24994"/>
                      <a:pt x="18775" y="24994"/>
                    </a:cubicBezTo>
                    <a:cubicBezTo>
                      <a:pt x="18703" y="24994"/>
                      <a:pt x="18637" y="25018"/>
                      <a:pt x="18582" y="25057"/>
                    </a:cubicBezTo>
                    <a:lnTo>
                      <a:pt x="3501" y="10004"/>
                    </a:lnTo>
                    <a:lnTo>
                      <a:pt x="3501" y="773"/>
                    </a:lnTo>
                    <a:lnTo>
                      <a:pt x="273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19"/>
              <p:cNvSpPr/>
              <p:nvPr/>
            </p:nvSpPr>
            <p:spPr>
              <a:xfrm>
                <a:off x="1467775" y="1794925"/>
                <a:ext cx="496025" cy="426050"/>
              </a:xfrm>
              <a:custGeom>
                <a:avLst/>
                <a:gdLst/>
                <a:ahLst/>
                <a:cxnLst/>
                <a:rect l="l" t="t" r="r" b="b"/>
                <a:pathLst>
                  <a:path w="19841" h="17042" extrusionOk="0">
                    <a:moveTo>
                      <a:pt x="332" y="1"/>
                    </a:moveTo>
                    <a:lnTo>
                      <a:pt x="1" y="335"/>
                    </a:lnTo>
                    <a:lnTo>
                      <a:pt x="8691" y="8961"/>
                    </a:lnTo>
                    <a:lnTo>
                      <a:pt x="11368" y="8961"/>
                    </a:lnTo>
                    <a:lnTo>
                      <a:pt x="19053" y="16591"/>
                    </a:lnTo>
                    <a:cubicBezTo>
                      <a:pt x="19051" y="16608"/>
                      <a:pt x="19048" y="16627"/>
                      <a:pt x="19048" y="16644"/>
                    </a:cubicBezTo>
                    <a:cubicBezTo>
                      <a:pt x="19048" y="16864"/>
                      <a:pt x="19225" y="17041"/>
                      <a:pt x="19443" y="17041"/>
                    </a:cubicBezTo>
                    <a:cubicBezTo>
                      <a:pt x="19661" y="17041"/>
                      <a:pt x="19840" y="16864"/>
                      <a:pt x="19840" y="16644"/>
                    </a:cubicBezTo>
                    <a:cubicBezTo>
                      <a:pt x="19837" y="16425"/>
                      <a:pt x="19661" y="16249"/>
                      <a:pt x="19443" y="16249"/>
                    </a:cubicBezTo>
                    <a:cubicBezTo>
                      <a:pt x="19423" y="16249"/>
                      <a:pt x="19404" y="16252"/>
                      <a:pt x="19385" y="16254"/>
                    </a:cubicBezTo>
                    <a:lnTo>
                      <a:pt x="11561" y="8489"/>
                    </a:lnTo>
                    <a:lnTo>
                      <a:pt x="8884" y="8489"/>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19"/>
              <p:cNvSpPr/>
              <p:nvPr/>
            </p:nvSpPr>
            <p:spPr>
              <a:xfrm>
                <a:off x="1707600" y="2102300"/>
                <a:ext cx="16925" cy="16950"/>
              </a:xfrm>
              <a:custGeom>
                <a:avLst/>
                <a:gdLst/>
                <a:ahLst/>
                <a:cxnLst/>
                <a:rect l="l" t="t" r="r" b="b"/>
                <a:pathLst>
                  <a:path w="677" h="678" extrusionOk="0">
                    <a:moveTo>
                      <a:pt x="337" y="117"/>
                    </a:moveTo>
                    <a:cubicBezTo>
                      <a:pt x="461" y="117"/>
                      <a:pt x="558" y="216"/>
                      <a:pt x="558" y="338"/>
                    </a:cubicBezTo>
                    <a:cubicBezTo>
                      <a:pt x="558" y="459"/>
                      <a:pt x="461" y="558"/>
                      <a:pt x="337" y="558"/>
                    </a:cubicBezTo>
                    <a:cubicBezTo>
                      <a:pt x="216" y="558"/>
                      <a:pt x="119" y="459"/>
                      <a:pt x="119" y="338"/>
                    </a:cubicBezTo>
                    <a:cubicBezTo>
                      <a:pt x="119" y="216"/>
                      <a:pt x="216" y="117"/>
                      <a:pt x="337" y="117"/>
                    </a:cubicBezTo>
                    <a:close/>
                    <a:moveTo>
                      <a:pt x="337" y="1"/>
                    </a:moveTo>
                    <a:cubicBezTo>
                      <a:pt x="152" y="1"/>
                      <a:pt x="0" y="153"/>
                      <a:pt x="0" y="338"/>
                    </a:cubicBezTo>
                    <a:cubicBezTo>
                      <a:pt x="0" y="525"/>
                      <a:pt x="152" y="677"/>
                      <a:pt x="337" y="677"/>
                    </a:cubicBezTo>
                    <a:cubicBezTo>
                      <a:pt x="525" y="677"/>
                      <a:pt x="677" y="525"/>
                      <a:pt x="677" y="338"/>
                    </a:cubicBezTo>
                    <a:cubicBezTo>
                      <a:pt x="677" y="153"/>
                      <a:pt x="525" y="1"/>
                      <a:pt x="337"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19"/>
              <p:cNvSpPr/>
              <p:nvPr/>
            </p:nvSpPr>
            <p:spPr>
              <a:xfrm>
                <a:off x="2694325" y="1972500"/>
                <a:ext cx="284150" cy="305875"/>
              </a:xfrm>
              <a:custGeom>
                <a:avLst/>
                <a:gdLst/>
                <a:ahLst/>
                <a:cxnLst/>
                <a:rect l="l" t="t" r="r" b="b"/>
                <a:pathLst>
                  <a:path w="11366" h="12235" extrusionOk="0">
                    <a:moveTo>
                      <a:pt x="338" y="11677"/>
                    </a:moveTo>
                    <a:cubicBezTo>
                      <a:pt x="459" y="11677"/>
                      <a:pt x="558" y="11777"/>
                      <a:pt x="558" y="11898"/>
                    </a:cubicBezTo>
                    <a:cubicBezTo>
                      <a:pt x="558" y="12019"/>
                      <a:pt x="459" y="12119"/>
                      <a:pt x="338" y="12119"/>
                    </a:cubicBezTo>
                    <a:cubicBezTo>
                      <a:pt x="216" y="12119"/>
                      <a:pt x="117" y="12019"/>
                      <a:pt x="117" y="11898"/>
                    </a:cubicBezTo>
                    <a:cubicBezTo>
                      <a:pt x="117" y="11777"/>
                      <a:pt x="216" y="11677"/>
                      <a:pt x="338" y="11677"/>
                    </a:cubicBezTo>
                    <a:close/>
                    <a:moveTo>
                      <a:pt x="4296" y="0"/>
                    </a:moveTo>
                    <a:lnTo>
                      <a:pt x="3603" y="699"/>
                    </a:lnTo>
                    <a:lnTo>
                      <a:pt x="3603" y="5124"/>
                    </a:lnTo>
                    <a:lnTo>
                      <a:pt x="296" y="8453"/>
                    </a:lnTo>
                    <a:lnTo>
                      <a:pt x="280" y="8469"/>
                    </a:lnTo>
                    <a:lnTo>
                      <a:pt x="280" y="11564"/>
                    </a:lnTo>
                    <a:cubicBezTo>
                      <a:pt x="122" y="11594"/>
                      <a:pt x="1" y="11732"/>
                      <a:pt x="1" y="11898"/>
                    </a:cubicBezTo>
                    <a:cubicBezTo>
                      <a:pt x="1" y="12083"/>
                      <a:pt x="153" y="12235"/>
                      <a:pt x="338" y="12235"/>
                    </a:cubicBezTo>
                    <a:cubicBezTo>
                      <a:pt x="525" y="12235"/>
                      <a:pt x="677" y="12083"/>
                      <a:pt x="677" y="11898"/>
                    </a:cubicBezTo>
                    <a:cubicBezTo>
                      <a:pt x="677" y="11732"/>
                      <a:pt x="556" y="11594"/>
                      <a:pt x="398" y="11564"/>
                    </a:cubicBezTo>
                    <a:lnTo>
                      <a:pt x="398" y="8519"/>
                    </a:lnTo>
                    <a:lnTo>
                      <a:pt x="3719" y="5171"/>
                    </a:lnTo>
                    <a:lnTo>
                      <a:pt x="3719" y="748"/>
                    </a:lnTo>
                    <a:lnTo>
                      <a:pt x="4346" y="119"/>
                    </a:lnTo>
                    <a:lnTo>
                      <a:pt x="11366" y="119"/>
                    </a:lnTo>
                    <a:lnTo>
                      <a:pt x="1136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19"/>
              <p:cNvSpPr/>
              <p:nvPr/>
            </p:nvSpPr>
            <p:spPr>
              <a:xfrm>
                <a:off x="2883975" y="2012650"/>
                <a:ext cx="19775" cy="19850"/>
              </a:xfrm>
              <a:custGeom>
                <a:avLst/>
                <a:gdLst/>
                <a:ahLst/>
                <a:cxnLst/>
                <a:rect l="l" t="t" r="r" b="b"/>
                <a:pathLst>
                  <a:path w="791" h="794" extrusionOk="0">
                    <a:moveTo>
                      <a:pt x="395" y="1"/>
                    </a:moveTo>
                    <a:cubicBezTo>
                      <a:pt x="177" y="1"/>
                      <a:pt x="1" y="178"/>
                      <a:pt x="1" y="398"/>
                    </a:cubicBezTo>
                    <a:cubicBezTo>
                      <a:pt x="1" y="616"/>
                      <a:pt x="177" y="793"/>
                      <a:pt x="395" y="793"/>
                    </a:cubicBezTo>
                    <a:cubicBezTo>
                      <a:pt x="613" y="793"/>
                      <a:pt x="790" y="616"/>
                      <a:pt x="790" y="398"/>
                    </a:cubicBezTo>
                    <a:cubicBezTo>
                      <a:pt x="790" y="178"/>
                      <a:pt x="613" y="1"/>
                      <a:pt x="395"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19"/>
              <p:cNvSpPr/>
              <p:nvPr/>
            </p:nvSpPr>
            <p:spPr>
              <a:xfrm>
                <a:off x="2855125" y="2014100"/>
                <a:ext cx="16950" cy="16950"/>
              </a:xfrm>
              <a:custGeom>
                <a:avLst/>
                <a:gdLst/>
                <a:ahLst/>
                <a:cxnLst/>
                <a:rect l="l" t="t" r="r" b="b"/>
                <a:pathLst>
                  <a:path w="678" h="678" extrusionOk="0">
                    <a:moveTo>
                      <a:pt x="340" y="117"/>
                    </a:moveTo>
                    <a:cubicBezTo>
                      <a:pt x="462" y="117"/>
                      <a:pt x="561" y="216"/>
                      <a:pt x="561" y="338"/>
                    </a:cubicBezTo>
                    <a:cubicBezTo>
                      <a:pt x="561"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19"/>
              <p:cNvSpPr/>
              <p:nvPr/>
            </p:nvSpPr>
            <p:spPr>
              <a:xfrm>
                <a:off x="2504275" y="1775475"/>
                <a:ext cx="497125" cy="627900"/>
              </a:xfrm>
              <a:custGeom>
                <a:avLst/>
                <a:gdLst/>
                <a:ahLst/>
                <a:cxnLst/>
                <a:rect l="l" t="t" r="r" b="b"/>
                <a:pathLst>
                  <a:path w="19885" h="25116" extrusionOk="0">
                    <a:moveTo>
                      <a:pt x="19550" y="0"/>
                    </a:moveTo>
                    <a:lnTo>
                      <a:pt x="15318" y="4262"/>
                    </a:lnTo>
                    <a:lnTo>
                      <a:pt x="8448" y="4262"/>
                    </a:lnTo>
                    <a:lnTo>
                      <a:pt x="161" y="12613"/>
                    </a:lnTo>
                    <a:lnTo>
                      <a:pt x="161" y="24403"/>
                    </a:lnTo>
                    <a:cubicBezTo>
                      <a:pt x="64" y="24477"/>
                      <a:pt x="0" y="24591"/>
                      <a:pt x="0" y="24720"/>
                    </a:cubicBezTo>
                    <a:cubicBezTo>
                      <a:pt x="0" y="24938"/>
                      <a:pt x="177" y="25115"/>
                      <a:pt x="395" y="25115"/>
                    </a:cubicBezTo>
                    <a:cubicBezTo>
                      <a:pt x="616" y="25115"/>
                      <a:pt x="793" y="24938"/>
                      <a:pt x="793" y="24720"/>
                    </a:cubicBezTo>
                    <a:cubicBezTo>
                      <a:pt x="793" y="24591"/>
                      <a:pt x="729" y="24477"/>
                      <a:pt x="633" y="24403"/>
                    </a:cubicBezTo>
                    <a:lnTo>
                      <a:pt x="633" y="12806"/>
                    </a:lnTo>
                    <a:lnTo>
                      <a:pt x="8644" y="4734"/>
                    </a:lnTo>
                    <a:lnTo>
                      <a:pt x="15514" y="4734"/>
                    </a:lnTo>
                    <a:lnTo>
                      <a:pt x="19884" y="331"/>
                    </a:lnTo>
                    <a:lnTo>
                      <a:pt x="1955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19"/>
              <p:cNvSpPr/>
              <p:nvPr/>
            </p:nvSpPr>
            <p:spPr>
              <a:xfrm>
                <a:off x="2824900" y="2014100"/>
                <a:ext cx="16925" cy="16950"/>
              </a:xfrm>
              <a:custGeom>
                <a:avLst/>
                <a:gdLst/>
                <a:ahLst/>
                <a:cxnLst/>
                <a:rect l="l" t="t" r="r" b="b"/>
                <a:pathLst>
                  <a:path w="677" h="678" extrusionOk="0">
                    <a:moveTo>
                      <a:pt x="340" y="117"/>
                    </a:moveTo>
                    <a:cubicBezTo>
                      <a:pt x="462" y="117"/>
                      <a:pt x="561" y="216"/>
                      <a:pt x="561" y="338"/>
                    </a:cubicBezTo>
                    <a:cubicBezTo>
                      <a:pt x="558" y="462"/>
                      <a:pt x="462" y="558"/>
                      <a:pt x="340" y="558"/>
                    </a:cubicBezTo>
                    <a:cubicBezTo>
                      <a:pt x="219" y="558"/>
                      <a:pt x="119" y="459"/>
                      <a:pt x="119" y="338"/>
                    </a:cubicBezTo>
                    <a:cubicBezTo>
                      <a:pt x="119" y="216"/>
                      <a:pt x="219" y="117"/>
                      <a:pt x="340" y="117"/>
                    </a:cubicBezTo>
                    <a:close/>
                    <a:moveTo>
                      <a:pt x="340" y="1"/>
                    </a:moveTo>
                    <a:cubicBezTo>
                      <a:pt x="153" y="1"/>
                      <a:pt x="1" y="153"/>
                      <a:pt x="1" y="338"/>
                    </a:cubicBezTo>
                    <a:cubicBezTo>
                      <a:pt x="1" y="525"/>
                      <a:pt x="153"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19"/>
              <p:cNvSpPr/>
              <p:nvPr/>
            </p:nvSpPr>
            <p:spPr>
              <a:xfrm>
                <a:off x="2670875" y="1949175"/>
                <a:ext cx="307600" cy="329200"/>
              </a:xfrm>
              <a:custGeom>
                <a:avLst/>
                <a:gdLst/>
                <a:ahLst/>
                <a:cxnLst/>
                <a:rect l="l" t="t" r="r" b="b"/>
                <a:pathLst>
                  <a:path w="12304" h="13168" extrusionOk="0">
                    <a:moveTo>
                      <a:pt x="337" y="12610"/>
                    </a:moveTo>
                    <a:cubicBezTo>
                      <a:pt x="458" y="12610"/>
                      <a:pt x="558" y="12710"/>
                      <a:pt x="558" y="12831"/>
                    </a:cubicBezTo>
                    <a:cubicBezTo>
                      <a:pt x="558" y="12952"/>
                      <a:pt x="458" y="13052"/>
                      <a:pt x="337" y="13052"/>
                    </a:cubicBezTo>
                    <a:cubicBezTo>
                      <a:pt x="216" y="13052"/>
                      <a:pt x="116" y="12952"/>
                      <a:pt x="116" y="12831"/>
                    </a:cubicBezTo>
                    <a:cubicBezTo>
                      <a:pt x="116" y="12710"/>
                      <a:pt x="216" y="12610"/>
                      <a:pt x="337" y="12610"/>
                    </a:cubicBezTo>
                    <a:close/>
                    <a:moveTo>
                      <a:pt x="4928" y="0"/>
                    </a:moveTo>
                    <a:lnTo>
                      <a:pt x="3603" y="1336"/>
                    </a:lnTo>
                    <a:lnTo>
                      <a:pt x="3603" y="5761"/>
                    </a:lnTo>
                    <a:lnTo>
                      <a:pt x="296" y="9091"/>
                    </a:lnTo>
                    <a:lnTo>
                      <a:pt x="279" y="9107"/>
                    </a:lnTo>
                    <a:lnTo>
                      <a:pt x="279" y="12497"/>
                    </a:lnTo>
                    <a:cubicBezTo>
                      <a:pt x="119" y="12527"/>
                      <a:pt x="0" y="12665"/>
                      <a:pt x="0" y="12831"/>
                    </a:cubicBezTo>
                    <a:cubicBezTo>
                      <a:pt x="0" y="13016"/>
                      <a:pt x="152" y="13168"/>
                      <a:pt x="337" y="13168"/>
                    </a:cubicBezTo>
                    <a:cubicBezTo>
                      <a:pt x="525" y="13168"/>
                      <a:pt x="677" y="13016"/>
                      <a:pt x="677" y="12831"/>
                    </a:cubicBezTo>
                    <a:cubicBezTo>
                      <a:pt x="677" y="12665"/>
                      <a:pt x="555" y="12527"/>
                      <a:pt x="398" y="12497"/>
                    </a:cubicBezTo>
                    <a:lnTo>
                      <a:pt x="398" y="9157"/>
                    </a:lnTo>
                    <a:lnTo>
                      <a:pt x="3719" y="5808"/>
                    </a:lnTo>
                    <a:lnTo>
                      <a:pt x="3719" y="1383"/>
                    </a:lnTo>
                    <a:lnTo>
                      <a:pt x="4977" y="116"/>
                    </a:lnTo>
                    <a:lnTo>
                      <a:pt x="12304" y="116"/>
                    </a:lnTo>
                    <a:lnTo>
                      <a:pt x="1230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19"/>
              <p:cNvSpPr/>
              <p:nvPr/>
            </p:nvSpPr>
            <p:spPr>
              <a:xfrm>
                <a:off x="2647325" y="1851175"/>
                <a:ext cx="330400" cy="427275"/>
              </a:xfrm>
              <a:custGeom>
                <a:avLst/>
                <a:gdLst/>
                <a:ahLst/>
                <a:cxnLst/>
                <a:rect l="l" t="t" r="r" b="b"/>
                <a:pathLst>
                  <a:path w="13216" h="17091" extrusionOk="0">
                    <a:moveTo>
                      <a:pt x="340" y="16530"/>
                    </a:moveTo>
                    <a:cubicBezTo>
                      <a:pt x="462" y="16530"/>
                      <a:pt x="561" y="16630"/>
                      <a:pt x="561" y="16751"/>
                    </a:cubicBezTo>
                    <a:cubicBezTo>
                      <a:pt x="561" y="16872"/>
                      <a:pt x="462" y="16972"/>
                      <a:pt x="340" y="16972"/>
                    </a:cubicBezTo>
                    <a:cubicBezTo>
                      <a:pt x="219" y="16972"/>
                      <a:pt x="120" y="16872"/>
                      <a:pt x="120" y="16751"/>
                    </a:cubicBezTo>
                    <a:cubicBezTo>
                      <a:pt x="120" y="16630"/>
                      <a:pt x="219" y="16530"/>
                      <a:pt x="340" y="16530"/>
                    </a:cubicBezTo>
                    <a:close/>
                    <a:moveTo>
                      <a:pt x="13133" y="0"/>
                    </a:moveTo>
                    <a:lnTo>
                      <a:pt x="10173" y="2984"/>
                    </a:lnTo>
                    <a:lnTo>
                      <a:pt x="5577" y="2984"/>
                    </a:lnTo>
                    <a:lnTo>
                      <a:pt x="3614" y="4964"/>
                    </a:lnTo>
                    <a:lnTo>
                      <a:pt x="3614" y="9389"/>
                    </a:lnTo>
                    <a:lnTo>
                      <a:pt x="291" y="12735"/>
                    </a:lnTo>
                    <a:lnTo>
                      <a:pt x="282" y="16420"/>
                    </a:lnTo>
                    <a:cubicBezTo>
                      <a:pt x="122" y="16447"/>
                      <a:pt x="1" y="16585"/>
                      <a:pt x="1" y="16751"/>
                    </a:cubicBezTo>
                    <a:cubicBezTo>
                      <a:pt x="1" y="16939"/>
                      <a:pt x="153" y="17091"/>
                      <a:pt x="340" y="17091"/>
                    </a:cubicBezTo>
                    <a:cubicBezTo>
                      <a:pt x="528" y="17091"/>
                      <a:pt x="680" y="16939"/>
                      <a:pt x="680" y="16751"/>
                    </a:cubicBezTo>
                    <a:cubicBezTo>
                      <a:pt x="680" y="16585"/>
                      <a:pt x="559" y="16447"/>
                      <a:pt x="401" y="16417"/>
                    </a:cubicBezTo>
                    <a:lnTo>
                      <a:pt x="409" y="12784"/>
                    </a:lnTo>
                    <a:lnTo>
                      <a:pt x="3730" y="9436"/>
                    </a:lnTo>
                    <a:lnTo>
                      <a:pt x="3730" y="5011"/>
                    </a:lnTo>
                    <a:lnTo>
                      <a:pt x="5627" y="3103"/>
                    </a:lnTo>
                    <a:lnTo>
                      <a:pt x="10220" y="3103"/>
                    </a:lnTo>
                    <a:lnTo>
                      <a:pt x="13215" y="86"/>
                    </a:lnTo>
                    <a:lnTo>
                      <a:pt x="1313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19"/>
              <p:cNvSpPr/>
              <p:nvPr/>
            </p:nvSpPr>
            <p:spPr>
              <a:xfrm>
                <a:off x="2414275" y="1478925"/>
                <a:ext cx="324450" cy="777500"/>
              </a:xfrm>
              <a:custGeom>
                <a:avLst/>
                <a:gdLst/>
                <a:ahLst/>
                <a:cxnLst/>
                <a:rect l="l" t="t" r="r" b="b"/>
                <a:pathLst>
                  <a:path w="12978" h="31100" extrusionOk="0">
                    <a:moveTo>
                      <a:pt x="340" y="30540"/>
                    </a:moveTo>
                    <a:cubicBezTo>
                      <a:pt x="462" y="30540"/>
                      <a:pt x="561" y="30639"/>
                      <a:pt x="561" y="30760"/>
                    </a:cubicBezTo>
                    <a:cubicBezTo>
                      <a:pt x="561" y="30882"/>
                      <a:pt x="462" y="30981"/>
                      <a:pt x="340" y="30981"/>
                    </a:cubicBezTo>
                    <a:cubicBezTo>
                      <a:pt x="219" y="30981"/>
                      <a:pt x="119" y="30882"/>
                      <a:pt x="119" y="30760"/>
                    </a:cubicBezTo>
                    <a:cubicBezTo>
                      <a:pt x="119" y="30639"/>
                      <a:pt x="219" y="30540"/>
                      <a:pt x="340" y="30540"/>
                    </a:cubicBezTo>
                    <a:close/>
                    <a:moveTo>
                      <a:pt x="12895" y="0"/>
                    </a:moveTo>
                    <a:lnTo>
                      <a:pt x="4834" y="8097"/>
                    </a:lnTo>
                    <a:lnTo>
                      <a:pt x="4818" y="8116"/>
                    </a:lnTo>
                    <a:lnTo>
                      <a:pt x="4818" y="15097"/>
                    </a:lnTo>
                    <a:lnTo>
                      <a:pt x="953" y="18979"/>
                    </a:lnTo>
                    <a:lnTo>
                      <a:pt x="953" y="24364"/>
                    </a:lnTo>
                    <a:lnTo>
                      <a:pt x="282" y="25041"/>
                    </a:lnTo>
                    <a:lnTo>
                      <a:pt x="282" y="30429"/>
                    </a:lnTo>
                    <a:cubicBezTo>
                      <a:pt x="122" y="30457"/>
                      <a:pt x="1" y="30595"/>
                      <a:pt x="1" y="30760"/>
                    </a:cubicBezTo>
                    <a:cubicBezTo>
                      <a:pt x="1" y="30948"/>
                      <a:pt x="153" y="31100"/>
                      <a:pt x="340" y="31100"/>
                    </a:cubicBezTo>
                    <a:cubicBezTo>
                      <a:pt x="528" y="31100"/>
                      <a:pt x="680" y="30948"/>
                      <a:pt x="680" y="30760"/>
                    </a:cubicBezTo>
                    <a:cubicBezTo>
                      <a:pt x="680" y="30595"/>
                      <a:pt x="558" y="30457"/>
                      <a:pt x="398" y="30429"/>
                    </a:cubicBezTo>
                    <a:lnTo>
                      <a:pt x="398" y="25090"/>
                    </a:lnTo>
                    <a:lnTo>
                      <a:pt x="1072" y="24414"/>
                    </a:lnTo>
                    <a:lnTo>
                      <a:pt x="1072" y="19028"/>
                    </a:lnTo>
                    <a:lnTo>
                      <a:pt x="4936" y="15147"/>
                    </a:lnTo>
                    <a:lnTo>
                      <a:pt x="4936" y="8163"/>
                    </a:lnTo>
                    <a:lnTo>
                      <a:pt x="12978" y="83"/>
                    </a:lnTo>
                    <a:lnTo>
                      <a:pt x="1289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19"/>
              <p:cNvSpPr/>
              <p:nvPr/>
            </p:nvSpPr>
            <p:spPr>
              <a:xfrm>
                <a:off x="2294950" y="1643925"/>
                <a:ext cx="112925" cy="685675"/>
              </a:xfrm>
              <a:custGeom>
                <a:avLst/>
                <a:gdLst/>
                <a:ahLst/>
                <a:cxnLst/>
                <a:rect l="l" t="t" r="r" b="b"/>
                <a:pathLst>
                  <a:path w="4517" h="27427" extrusionOk="0">
                    <a:moveTo>
                      <a:pt x="338" y="26866"/>
                    </a:moveTo>
                    <a:cubicBezTo>
                      <a:pt x="462" y="26866"/>
                      <a:pt x="558" y="26965"/>
                      <a:pt x="558" y="27087"/>
                    </a:cubicBezTo>
                    <a:cubicBezTo>
                      <a:pt x="558" y="27208"/>
                      <a:pt x="462" y="27307"/>
                      <a:pt x="338" y="27307"/>
                    </a:cubicBezTo>
                    <a:cubicBezTo>
                      <a:pt x="216" y="27307"/>
                      <a:pt x="120" y="27208"/>
                      <a:pt x="120" y="27087"/>
                    </a:cubicBezTo>
                    <a:cubicBezTo>
                      <a:pt x="120" y="26965"/>
                      <a:pt x="216" y="26866"/>
                      <a:pt x="338" y="26866"/>
                    </a:cubicBezTo>
                    <a:close/>
                    <a:moveTo>
                      <a:pt x="4398" y="1"/>
                    </a:moveTo>
                    <a:lnTo>
                      <a:pt x="4398" y="6093"/>
                    </a:lnTo>
                    <a:lnTo>
                      <a:pt x="1097" y="9408"/>
                    </a:lnTo>
                    <a:lnTo>
                      <a:pt x="1077" y="9425"/>
                    </a:lnTo>
                    <a:lnTo>
                      <a:pt x="1077" y="19592"/>
                    </a:lnTo>
                    <a:lnTo>
                      <a:pt x="280" y="20392"/>
                    </a:lnTo>
                    <a:lnTo>
                      <a:pt x="280" y="26755"/>
                    </a:lnTo>
                    <a:cubicBezTo>
                      <a:pt x="122" y="26783"/>
                      <a:pt x="1" y="26921"/>
                      <a:pt x="1" y="27087"/>
                    </a:cubicBezTo>
                    <a:cubicBezTo>
                      <a:pt x="1" y="27274"/>
                      <a:pt x="153" y="27426"/>
                      <a:pt x="340" y="27426"/>
                    </a:cubicBezTo>
                    <a:cubicBezTo>
                      <a:pt x="525" y="27426"/>
                      <a:pt x="677" y="27274"/>
                      <a:pt x="677" y="27087"/>
                    </a:cubicBezTo>
                    <a:cubicBezTo>
                      <a:pt x="677" y="26921"/>
                      <a:pt x="556" y="26783"/>
                      <a:pt x="398" y="26755"/>
                    </a:cubicBezTo>
                    <a:lnTo>
                      <a:pt x="398" y="20442"/>
                    </a:lnTo>
                    <a:lnTo>
                      <a:pt x="1196" y="19639"/>
                    </a:lnTo>
                    <a:lnTo>
                      <a:pt x="1196" y="9475"/>
                    </a:lnTo>
                    <a:lnTo>
                      <a:pt x="4500" y="6159"/>
                    </a:lnTo>
                    <a:lnTo>
                      <a:pt x="4517" y="6143"/>
                    </a:lnTo>
                    <a:lnTo>
                      <a:pt x="451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19"/>
              <p:cNvSpPr/>
              <p:nvPr/>
            </p:nvSpPr>
            <p:spPr>
              <a:xfrm>
                <a:off x="2319325" y="978025"/>
                <a:ext cx="44250" cy="465925"/>
              </a:xfrm>
              <a:custGeom>
                <a:avLst/>
                <a:gdLst/>
                <a:ahLst/>
                <a:cxnLst/>
                <a:rect l="l" t="t" r="r" b="b"/>
                <a:pathLst>
                  <a:path w="1770" h="18637" extrusionOk="0">
                    <a:moveTo>
                      <a:pt x="1430" y="18076"/>
                    </a:moveTo>
                    <a:cubicBezTo>
                      <a:pt x="1552" y="18076"/>
                      <a:pt x="1651" y="18176"/>
                      <a:pt x="1651" y="18297"/>
                    </a:cubicBezTo>
                    <a:cubicBezTo>
                      <a:pt x="1651" y="18419"/>
                      <a:pt x="1552" y="18518"/>
                      <a:pt x="1430" y="18518"/>
                    </a:cubicBezTo>
                    <a:cubicBezTo>
                      <a:pt x="1309" y="18518"/>
                      <a:pt x="1209" y="18419"/>
                      <a:pt x="1209" y="18297"/>
                    </a:cubicBezTo>
                    <a:cubicBezTo>
                      <a:pt x="1209" y="18176"/>
                      <a:pt x="1309" y="18076"/>
                      <a:pt x="1430" y="18076"/>
                    </a:cubicBezTo>
                    <a:close/>
                    <a:moveTo>
                      <a:pt x="0" y="1"/>
                    </a:moveTo>
                    <a:lnTo>
                      <a:pt x="0" y="9461"/>
                    </a:lnTo>
                    <a:lnTo>
                      <a:pt x="1372" y="10822"/>
                    </a:lnTo>
                    <a:lnTo>
                      <a:pt x="1372" y="17966"/>
                    </a:lnTo>
                    <a:cubicBezTo>
                      <a:pt x="1212" y="17993"/>
                      <a:pt x="1093" y="18131"/>
                      <a:pt x="1093" y="18297"/>
                    </a:cubicBezTo>
                    <a:cubicBezTo>
                      <a:pt x="1093" y="18485"/>
                      <a:pt x="1245" y="18637"/>
                      <a:pt x="1430" y="18637"/>
                    </a:cubicBezTo>
                    <a:cubicBezTo>
                      <a:pt x="1618" y="18637"/>
                      <a:pt x="1770" y="18485"/>
                      <a:pt x="1770" y="18297"/>
                    </a:cubicBezTo>
                    <a:cubicBezTo>
                      <a:pt x="1770" y="18131"/>
                      <a:pt x="1648" y="17993"/>
                      <a:pt x="1491" y="17966"/>
                    </a:cubicBezTo>
                    <a:lnTo>
                      <a:pt x="1491" y="10772"/>
                    </a:lnTo>
                    <a:lnTo>
                      <a:pt x="119" y="9411"/>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19"/>
              <p:cNvSpPr/>
              <p:nvPr/>
            </p:nvSpPr>
            <p:spPr>
              <a:xfrm>
                <a:off x="2383650" y="1447800"/>
                <a:ext cx="355075" cy="632575"/>
              </a:xfrm>
              <a:custGeom>
                <a:avLst/>
                <a:gdLst/>
                <a:ahLst/>
                <a:cxnLst/>
                <a:rect l="l" t="t" r="r" b="b"/>
                <a:pathLst>
                  <a:path w="14203" h="25303" extrusionOk="0">
                    <a:moveTo>
                      <a:pt x="340" y="24743"/>
                    </a:moveTo>
                    <a:cubicBezTo>
                      <a:pt x="461" y="24743"/>
                      <a:pt x="558" y="24842"/>
                      <a:pt x="558" y="24963"/>
                    </a:cubicBezTo>
                    <a:cubicBezTo>
                      <a:pt x="558" y="25085"/>
                      <a:pt x="461" y="25184"/>
                      <a:pt x="340" y="25184"/>
                    </a:cubicBezTo>
                    <a:cubicBezTo>
                      <a:pt x="218" y="25184"/>
                      <a:pt x="119" y="25085"/>
                      <a:pt x="119" y="24963"/>
                    </a:cubicBezTo>
                    <a:cubicBezTo>
                      <a:pt x="119" y="24842"/>
                      <a:pt x="218" y="24743"/>
                      <a:pt x="340" y="24743"/>
                    </a:cubicBezTo>
                    <a:close/>
                    <a:moveTo>
                      <a:pt x="14120" y="0"/>
                    </a:moveTo>
                    <a:lnTo>
                      <a:pt x="5115" y="9046"/>
                    </a:lnTo>
                    <a:lnTo>
                      <a:pt x="5099" y="9063"/>
                    </a:lnTo>
                    <a:lnTo>
                      <a:pt x="5099" y="16044"/>
                    </a:lnTo>
                    <a:lnTo>
                      <a:pt x="1234" y="19926"/>
                    </a:lnTo>
                    <a:lnTo>
                      <a:pt x="1234" y="21275"/>
                    </a:lnTo>
                    <a:lnTo>
                      <a:pt x="279" y="22236"/>
                    </a:lnTo>
                    <a:lnTo>
                      <a:pt x="279" y="24632"/>
                    </a:lnTo>
                    <a:cubicBezTo>
                      <a:pt x="122" y="24660"/>
                      <a:pt x="0" y="24798"/>
                      <a:pt x="0" y="24963"/>
                    </a:cubicBezTo>
                    <a:cubicBezTo>
                      <a:pt x="0" y="25151"/>
                      <a:pt x="152" y="25303"/>
                      <a:pt x="337" y="25303"/>
                    </a:cubicBezTo>
                    <a:cubicBezTo>
                      <a:pt x="525" y="25303"/>
                      <a:pt x="676" y="25151"/>
                      <a:pt x="676" y="24963"/>
                    </a:cubicBezTo>
                    <a:cubicBezTo>
                      <a:pt x="676" y="24798"/>
                      <a:pt x="555" y="24660"/>
                      <a:pt x="398" y="24632"/>
                    </a:cubicBezTo>
                    <a:lnTo>
                      <a:pt x="398" y="22286"/>
                    </a:lnTo>
                    <a:lnTo>
                      <a:pt x="1353" y="21325"/>
                    </a:lnTo>
                    <a:lnTo>
                      <a:pt x="1353" y="19975"/>
                    </a:lnTo>
                    <a:lnTo>
                      <a:pt x="5215" y="16094"/>
                    </a:lnTo>
                    <a:lnTo>
                      <a:pt x="5215" y="9110"/>
                    </a:lnTo>
                    <a:lnTo>
                      <a:pt x="14203" y="83"/>
                    </a:lnTo>
                    <a:lnTo>
                      <a:pt x="14120"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19"/>
              <p:cNvSpPr/>
              <p:nvPr/>
            </p:nvSpPr>
            <p:spPr>
              <a:xfrm>
                <a:off x="2570600" y="2009975"/>
                <a:ext cx="134375" cy="180625"/>
              </a:xfrm>
              <a:custGeom>
                <a:avLst/>
                <a:gdLst/>
                <a:ahLst/>
                <a:cxnLst/>
                <a:rect l="l" t="t" r="r" b="b"/>
                <a:pathLst>
                  <a:path w="5375" h="7225" extrusionOk="0">
                    <a:moveTo>
                      <a:pt x="340" y="6667"/>
                    </a:moveTo>
                    <a:cubicBezTo>
                      <a:pt x="461" y="6667"/>
                      <a:pt x="561" y="6766"/>
                      <a:pt x="561" y="6888"/>
                    </a:cubicBezTo>
                    <a:cubicBezTo>
                      <a:pt x="561" y="7009"/>
                      <a:pt x="461" y="7109"/>
                      <a:pt x="340" y="7109"/>
                    </a:cubicBezTo>
                    <a:cubicBezTo>
                      <a:pt x="218" y="7109"/>
                      <a:pt x="119" y="7009"/>
                      <a:pt x="119" y="6888"/>
                    </a:cubicBezTo>
                    <a:cubicBezTo>
                      <a:pt x="119" y="6766"/>
                      <a:pt x="218" y="6667"/>
                      <a:pt x="340" y="6667"/>
                    </a:cubicBezTo>
                    <a:close/>
                    <a:moveTo>
                      <a:pt x="5292" y="0"/>
                    </a:moveTo>
                    <a:lnTo>
                      <a:pt x="298" y="5033"/>
                    </a:lnTo>
                    <a:lnTo>
                      <a:pt x="282" y="5049"/>
                    </a:lnTo>
                    <a:lnTo>
                      <a:pt x="282" y="6554"/>
                    </a:lnTo>
                    <a:cubicBezTo>
                      <a:pt x="122" y="6581"/>
                      <a:pt x="0" y="6719"/>
                      <a:pt x="0" y="6888"/>
                    </a:cubicBezTo>
                    <a:cubicBezTo>
                      <a:pt x="0" y="7073"/>
                      <a:pt x="152" y="7224"/>
                      <a:pt x="340" y="7224"/>
                    </a:cubicBezTo>
                    <a:cubicBezTo>
                      <a:pt x="528" y="7224"/>
                      <a:pt x="679" y="7073"/>
                      <a:pt x="679" y="6888"/>
                    </a:cubicBezTo>
                    <a:cubicBezTo>
                      <a:pt x="679" y="6719"/>
                      <a:pt x="558" y="6581"/>
                      <a:pt x="398" y="6554"/>
                    </a:cubicBezTo>
                    <a:lnTo>
                      <a:pt x="398" y="5099"/>
                    </a:lnTo>
                    <a:lnTo>
                      <a:pt x="5375" y="83"/>
                    </a:lnTo>
                    <a:lnTo>
                      <a:pt x="5292"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19"/>
              <p:cNvSpPr/>
              <p:nvPr/>
            </p:nvSpPr>
            <p:spPr>
              <a:xfrm>
                <a:off x="2598200" y="2046475"/>
                <a:ext cx="106775" cy="190075"/>
              </a:xfrm>
              <a:custGeom>
                <a:avLst/>
                <a:gdLst/>
                <a:ahLst/>
                <a:cxnLst/>
                <a:rect l="l" t="t" r="r" b="b"/>
                <a:pathLst>
                  <a:path w="4271" h="7603" extrusionOk="0">
                    <a:moveTo>
                      <a:pt x="340" y="7045"/>
                    </a:moveTo>
                    <a:cubicBezTo>
                      <a:pt x="461" y="7045"/>
                      <a:pt x="561" y="7145"/>
                      <a:pt x="561" y="7266"/>
                    </a:cubicBezTo>
                    <a:cubicBezTo>
                      <a:pt x="561" y="7388"/>
                      <a:pt x="461" y="7487"/>
                      <a:pt x="340" y="7487"/>
                    </a:cubicBezTo>
                    <a:cubicBezTo>
                      <a:pt x="219" y="7487"/>
                      <a:pt x="119" y="7388"/>
                      <a:pt x="119" y="7266"/>
                    </a:cubicBezTo>
                    <a:cubicBezTo>
                      <a:pt x="119" y="7145"/>
                      <a:pt x="219" y="7045"/>
                      <a:pt x="340" y="7045"/>
                    </a:cubicBezTo>
                    <a:close/>
                    <a:moveTo>
                      <a:pt x="4188" y="1"/>
                    </a:moveTo>
                    <a:lnTo>
                      <a:pt x="299" y="3920"/>
                    </a:lnTo>
                    <a:lnTo>
                      <a:pt x="279" y="3937"/>
                    </a:lnTo>
                    <a:lnTo>
                      <a:pt x="279" y="6932"/>
                    </a:lnTo>
                    <a:cubicBezTo>
                      <a:pt x="122" y="6960"/>
                      <a:pt x="0" y="7098"/>
                      <a:pt x="0" y="7266"/>
                    </a:cubicBezTo>
                    <a:cubicBezTo>
                      <a:pt x="0" y="7451"/>
                      <a:pt x="152" y="7603"/>
                      <a:pt x="340" y="7603"/>
                    </a:cubicBezTo>
                    <a:cubicBezTo>
                      <a:pt x="525" y="7603"/>
                      <a:pt x="677" y="7451"/>
                      <a:pt x="677" y="7266"/>
                    </a:cubicBezTo>
                    <a:cubicBezTo>
                      <a:pt x="677" y="7101"/>
                      <a:pt x="558" y="6963"/>
                      <a:pt x="398" y="6935"/>
                    </a:cubicBezTo>
                    <a:lnTo>
                      <a:pt x="398" y="3987"/>
                    </a:lnTo>
                    <a:lnTo>
                      <a:pt x="4271" y="83"/>
                    </a:lnTo>
                    <a:lnTo>
                      <a:pt x="4188"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19"/>
              <p:cNvSpPr/>
              <p:nvPr/>
            </p:nvSpPr>
            <p:spPr>
              <a:xfrm>
                <a:off x="2318275" y="2070425"/>
                <a:ext cx="36950" cy="307200"/>
              </a:xfrm>
              <a:custGeom>
                <a:avLst/>
                <a:gdLst/>
                <a:ahLst/>
                <a:cxnLst/>
                <a:rect l="l" t="t" r="r" b="b"/>
                <a:pathLst>
                  <a:path w="1478" h="12288" extrusionOk="0">
                    <a:moveTo>
                      <a:pt x="1138" y="119"/>
                    </a:moveTo>
                    <a:cubicBezTo>
                      <a:pt x="1260" y="119"/>
                      <a:pt x="1359" y="219"/>
                      <a:pt x="1359" y="340"/>
                    </a:cubicBezTo>
                    <a:cubicBezTo>
                      <a:pt x="1359" y="461"/>
                      <a:pt x="1260" y="561"/>
                      <a:pt x="1138" y="561"/>
                    </a:cubicBezTo>
                    <a:cubicBezTo>
                      <a:pt x="1017" y="561"/>
                      <a:pt x="917" y="461"/>
                      <a:pt x="917" y="340"/>
                    </a:cubicBezTo>
                    <a:cubicBezTo>
                      <a:pt x="917" y="219"/>
                      <a:pt x="1017" y="119"/>
                      <a:pt x="1138" y="119"/>
                    </a:cubicBezTo>
                    <a:close/>
                    <a:moveTo>
                      <a:pt x="340" y="11727"/>
                    </a:moveTo>
                    <a:cubicBezTo>
                      <a:pt x="462" y="11727"/>
                      <a:pt x="561" y="11826"/>
                      <a:pt x="561" y="11948"/>
                    </a:cubicBezTo>
                    <a:cubicBezTo>
                      <a:pt x="561" y="12069"/>
                      <a:pt x="462" y="12169"/>
                      <a:pt x="340" y="12169"/>
                    </a:cubicBezTo>
                    <a:cubicBezTo>
                      <a:pt x="219" y="12169"/>
                      <a:pt x="120" y="12069"/>
                      <a:pt x="120" y="11948"/>
                    </a:cubicBezTo>
                    <a:cubicBezTo>
                      <a:pt x="120" y="11826"/>
                      <a:pt x="219" y="11727"/>
                      <a:pt x="340" y="11727"/>
                    </a:cubicBezTo>
                    <a:close/>
                    <a:moveTo>
                      <a:pt x="1138" y="0"/>
                    </a:moveTo>
                    <a:cubicBezTo>
                      <a:pt x="953" y="0"/>
                      <a:pt x="801" y="152"/>
                      <a:pt x="801" y="340"/>
                    </a:cubicBezTo>
                    <a:cubicBezTo>
                      <a:pt x="801" y="506"/>
                      <a:pt x="920" y="644"/>
                      <a:pt x="1080" y="671"/>
                    </a:cubicBezTo>
                    <a:lnTo>
                      <a:pt x="1080" y="2824"/>
                    </a:lnTo>
                    <a:lnTo>
                      <a:pt x="282" y="3628"/>
                    </a:lnTo>
                    <a:lnTo>
                      <a:pt x="282" y="11617"/>
                    </a:lnTo>
                    <a:cubicBezTo>
                      <a:pt x="122" y="11644"/>
                      <a:pt x="1" y="11782"/>
                      <a:pt x="1" y="11948"/>
                    </a:cubicBezTo>
                    <a:cubicBezTo>
                      <a:pt x="1" y="12136"/>
                      <a:pt x="153" y="12287"/>
                      <a:pt x="340" y="12287"/>
                    </a:cubicBezTo>
                    <a:cubicBezTo>
                      <a:pt x="528" y="12287"/>
                      <a:pt x="680" y="12136"/>
                      <a:pt x="680" y="11948"/>
                    </a:cubicBezTo>
                    <a:cubicBezTo>
                      <a:pt x="680" y="11782"/>
                      <a:pt x="558" y="11644"/>
                      <a:pt x="398" y="11617"/>
                    </a:cubicBezTo>
                    <a:lnTo>
                      <a:pt x="398" y="3675"/>
                    </a:lnTo>
                    <a:lnTo>
                      <a:pt x="1199" y="2874"/>
                    </a:lnTo>
                    <a:lnTo>
                      <a:pt x="1199" y="671"/>
                    </a:lnTo>
                    <a:cubicBezTo>
                      <a:pt x="1356" y="644"/>
                      <a:pt x="1478" y="506"/>
                      <a:pt x="1478" y="340"/>
                    </a:cubicBezTo>
                    <a:cubicBezTo>
                      <a:pt x="1478" y="152"/>
                      <a:pt x="1326" y="0"/>
                      <a:pt x="1138"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19"/>
              <p:cNvSpPr/>
              <p:nvPr/>
            </p:nvSpPr>
            <p:spPr>
              <a:xfrm>
                <a:off x="2056800" y="1031225"/>
                <a:ext cx="185725" cy="1020175"/>
              </a:xfrm>
              <a:custGeom>
                <a:avLst/>
                <a:gdLst/>
                <a:ahLst/>
                <a:cxnLst/>
                <a:rect l="l" t="t" r="r" b="b"/>
                <a:pathLst>
                  <a:path w="7429" h="40807" extrusionOk="0">
                    <a:moveTo>
                      <a:pt x="3641" y="120"/>
                    </a:moveTo>
                    <a:cubicBezTo>
                      <a:pt x="3763" y="120"/>
                      <a:pt x="3862" y="219"/>
                      <a:pt x="3862" y="340"/>
                    </a:cubicBezTo>
                    <a:cubicBezTo>
                      <a:pt x="3862" y="459"/>
                      <a:pt x="3763" y="559"/>
                      <a:pt x="3641" y="559"/>
                    </a:cubicBezTo>
                    <a:cubicBezTo>
                      <a:pt x="3520" y="559"/>
                      <a:pt x="3421" y="459"/>
                      <a:pt x="3421" y="340"/>
                    </a:cubicBezTo>
                    <a:cubicBezTo>
                      <a:pt x="3421" y="219"/>
                      <a:pt x="3520" y="120"/>
                      <a:pt x="3641" y="120"/>
                    </a:cubicBezTo>
                    <a:close/>
                    <a:moveTo>
                      <a:pt x="3641" y="1"/>
                    </a:moveTo>
                    <a:cubicBezTo>
                      <a:pt x="3457" y="1"/>
                      <a:pt x="3305" y="153"/>
                      <a:pt x="3305" y="340"/>
                    </a:cubicBezTo>
                    <a:cubicBezTo>
                      <a:pt x="3305" y="412"/>
                      <a:pt x="3327" y="478"/>
                      <a:pt x="3365" y="534"/>
                    </a:cubicBezTo>
                    <a:lnTo>
                      <a:pt x="0" y="3904"/>
                    </a:lnTo>
                    <a:lnTo>
                      <a:pt x="0" y="22284"/>
                    </a:lnTo>
                    <a:lnTo>
                      <a:pt x="1372" y="23645"/>
                    </a:lnTo>
                    <a:lnTo>
                      <a:pt x="1372" y="25930"/>
                    </a:lnTo>
                    <a:lnTo>
                      <a:pt x="7310" y="31860"/>
                    </a:lnTo>
                    <a:lnTo>
                      <a:pt x="7310" y="40807"/>
                    </a:lnTo>
                    <a:lnTo>
                      <a:pt x="7429" y="40807"/>
                    </a:lnTo>
                    <a:lnTo>
                      <a:pt x="7429" y="31810"/>
                    </a:lnTo>
                    <a:lnTo>
                      <a:pt x="1491" y="25883"/>
                    </a:lnTo>
                    <a:lnTo>
                      <a:pt x="1491" y="23595"/>
                    </a:lnTo>
                    <a:lnTo>
                      <a:pt x="119" y="22234"/>
                    </a:lnTo>
                    <a:lnTo>
                      <a:pt x="119" y="3954"/>
                    </a:lnTo>
                    <a:lnTo>
                      <a:pt x="3448" y="616"/>
                    </a:lnTo>
                    <a:cubicBezTo>
                      <a:pt x="3503" y="655"/>
                      <a:pt x="3570" y="677"/>
                      <a:pt x="3641" y="677"/>
                    </a:cubicBezTo>
                    <a:cubicBezTo>
                      <a:pt x="3829" y="677"/>
                      <a:pt x="3981" y="525"/>
                      <a:pt x="3981" y="340"/>
                    </a:cubicBezTo>
                    <a:cubicBezTo>
                      <a:pt x="3981" y="153"/>
                      <a:pt x="3829" y="1"/>
                      <a:pt x="3641"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19"/>
              <p:cNvSpPr/>
              <p:nvPr/>
            </p:nvSpPr>
            <p:spPr>
              <a:xfrm>
                <a:off x="2103525" y="1076775"/>
                <a:ext cx="86150" cy="631775"/>
              </a:xfrm>
              <a:custGeom>
                <a:avLst/>
                <a:gdLst/>
                <a:ahLst/>
                <a:cxnLst/>
                <a:rect l="l" t="t" r="r" b="b"/>
                <a:pathLst>
                  <a:path w="3446" h="25271" extrusionOk="0">
                    <a:moveTo>
                      <a:pt x="3106" y="24713"/>
                    </a:moveTo>
                    <a:cubicBezTo>
                      <a:pt x="3230" y="24713"/>
                      <a:pt x="3327" y="24809"/>
                      <a:pt x="3327" y="24934"/>
                    </a:cubicBezTo>
                    <a:cubicBezTo>
                      <a:pt x="3327" y="25055"/>
                      <a:pt x="3227" y="25154"/>
                      <a:pt x="3106" y="25154"/>
                    </a:cubicBezTo>
                    <a:cubicBezTo>
                      <a:pt x="2984" y="25154"/>
                      <a:pt x="2888" y="25055"/>
                      <a:pt x="2888" y="24934"/>
                    </a:cubicBezTo>
                    <a:cubicBezTo>
                      <a:pt x="2888" y="24812"/>
                      <a:pt x="2984" y="24713"/>
                      <a:pt x="3106" y="24713"/>
                    </a:cubicBezTo>
                    <a:close/>
                    <a:moveTo>
                      <a:pt x="2667" y="1"/>
                    </a:moveTo>
                    <a:lnTo>
                      <a:pt x="0" y="2673"/>
                    </a:lnTo>
                    <a:lnTo>
                      <a:pt x="0" y="19871"/>
                    </a:lnTo>
                    <a:lnTo>
                      <a:pt x="1408" y="21268"/>
                    </a:lnTo>
                    <a:lnTo>
                      <a:pt x="2289" y="21268"/>
                    </a:lnTo>
                    <a:lnTo>
                      <a:pt x="3048" y="22021"/>
                    </a:lnTo>
                    <a:lnTo>
                      <a:pt x="3048" y="24600"/>
                    </a:lnTo>
                    <a:cubicBezTo>
                      <a:pt x="2890" y="24627"/>
                      <a:pt x="2769" y="24765"/>
                      <a:pt x="2769" y="24934"/>
                    </a:cubicBezTo>
                    <a:cubicBezTo>
                      <a:pt x="2769" y="25119"/>
                      <a:pt x="2921" y="25270"/>
                      <a:pt x="3106" y="25270"/>
                    </a:cubicBezTo>
                    <a:cubicBezTo>
                      <a:pt x="3293" y="25270"/>
                      <a:pt x="3445" y="25119"/>
                      <a:pt x="3445" y="24934"/>
                    </a:cubicBezTo>
                    <a:cubicBezTo>
                      <a:pt x="3445" y="24765"/>
                      <a:pt x="3324" y="24627"/>
                      <a:pt x="3167" y="24600"/>
                    </a:cubicBezTo>
                    <a:lnTo>
                      <a:pt x="3167" y="21972"/>
                    </a:lnTo>
                    <a:lnTo>
                      <a:pt x="2338" y="21149"/>
                    </a:lnTo>
                    <a:lnTo>
                      <a:pt x="1455" y="21149"/>
                    </a:lnTo>
                    <a:lnTo>
                      <a:pt x="119" y="19821"/>
                    </a:lnTo>
                    <a:lnTo>
                      <a:pt x="119" y="2720"/>
                    </a:lnTo>
                    <a:lnTo>
                      <a:pt x="2750" y="84"/>
                    </a:lnTo>
                    <a:lnTo>
                      <a:pt x="2667"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19"/>
              <p:cNvSpPr/>
              <p:nvPr/>
            </p:nvSpPr>
            <p:spPr>
              <a:xfrm>
                <a:off x="2292900" y="1580575"/>
                <a:ext cx="17000" cy="16925"/>
              </a:xfrm>
              <a:custGeom>
                <a:avLst/>
                <a:gdLst/>
                <a:ahLst/>
                <a:cxnLst/>
                <a:rect l="l" t="t" r="r" b="b"/>
                <a:pathLst>
                  <a:path w="680" h="677" extrusionOk="0">
                    <a:moveTo>
                      <a:pt x="340" y="119"/>
                    </a:moveTo>
                    <a:cubicBezTo>
                      <a:pt x="461" y="119"/>
                      <a:pt x="560" y="219"/>
                      <a:pt x="560" y="340"/>
                    </a:cubicBezTo>
                    <a:cubicBezTo>
                      <a:pt x="560" y="461"/>
                      <a:pt x="461" y="561"/>
                      <a:pt x="340" y="561"/>
                    </a:cubicBezTo>
                    <a:cubicBezTo>
                      <a:pt x="218" y="561"/>
                      <a:pt x="119" y="461"/>
                      <a:pt x="119" y="340"/>
                    </a:cubicBezTo>
                    <a:cubicBezTo>
                      <a:pt x="119" y="219"/>
                      <a:pt x="218" y="119"/>
                      <a:pt x="340" y="119"/>
                    </a:cubicBezTo>
                    <a:close/>
                    <a:moveTo>
                      <a:pt x="340" y="0"/>
                    </a:moveTo>
                    <a:cubicBezTo>
                      <a:pt x="152" y="0"/>
                      <a:pt x="0" y="152"/>
                      <a:pt x="0" y="340"/>
                    </a:cubicBezTo>
                    <a:cubicBezTo>
                      <a:pt x="0" y="525"/>
                      <a:pt x="152" y="677"/>
                      <a:pt x="340" y="677"/>
                    </a:cubicBezTo>
                    <a:cubicBezTo>
                      <a:pt x="527" y="677"/>
                      <a:pt x="679" y="525"/>
                      <a:pt x="679" y="340"/>
                    </a:cubicBezTo>
                    <a:cubicBezTo>
                      <a:pt x="679" y="152"/>
                      <a:pt x="527"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19"/>
              <p:cNvSpPr/>
              <p:nvPr/>
            </p:nvSpPr>
            <p:spPr>
              <a:xfrm>
                <a:off x="2080200" y="971125"/>
                <a:ext cx="169300" cy="833775"/>
              </a:xfrm>
              <a:custGeom>
                <a:avLst/>
                <a:gdLst/>
                <a:ahLst/>
                <a:cxnLst/>
                <a:rect l="l" t="t" r="r" b="b"/>
                <a:pathLst>
                  <a:path w="6772" h="33351" extrusionOk="0">
                    <a:moveTo>
                      <a:pt x="6435" y="32792"/>
                    </a:moveTo>
                    <a:cubicBezTo>
                      <a:pt x="6556" y="32792"/>
                      <a:pt x="6656" y="32889"/>
                      <a:pt x="6656" y="33013"/>
                    </a:cubicBezTo>
                    <a:cubicBezTo>
                      <a:pt x="6656" y="33135"/>
                      <a:pt x="6556" y="33231"/>
                      <a:pt x="6435" y="33231"/>
                    </a:cubicBezTo>
                    <a:cubicBezTo>
                      <a:pt x="6313" y="33231"/>
                      <a:pt x="6214" y="33135"/>
                      <a:pt x="6214" y="33013"/>
                    </a:cubicBezTo>
                    <a:cubicBezTo>
                      <a:pt x="6214" y="32889"/>
                      <a:pt x="6313" y="32792"/>
                      <a:pt x="6435" y="32792"/>
                    </a:cubicBezTo>
                    <a:close/>
                    <a:moveTo>
                      <a:pt x="3583" y="1"/>
                    </a:moveTo>
                    <a:lnTo>
                      <a:pt x="3583" y="3012"/>
                    </a:lnTo>
                    <a:lnTo>
                      <a:pt x="0" y="6604"/>
                    </a:lnTo>
                    <a:lnTo>
                      <a:pt x="0" y="24392"/>
                    </a:lnTo>
                    <a:lnTo>
                      <a:pt x="1372" y="25753"/>
                    </a:lnTo>
                    <a:lnTo>
                      <a:pt x="1372" y="28042"/>
                    </a:lnTo>
                    <a:lnTo>
                      <a:pt x="6156" y="32817"/>
                    </a:lnTo>
                    <a:cubicBezTo>
                      <a:pt x="6117" y="32872"/>
                      <a:pt x="6095" y="32939"/>
                      <a:pt x="6095" y="33011"/>
                    </a:cubicBezTo>
                    <a:cubicBezTo>
                      <a:pt x="6095" y="33198"/>
                      <a:pt x="6247" y="33350"/>
                      <a:pt x="6435" y="33350"/>
                    </a:cubicBezTo>
                    <a:cubicBezTo>
                      <a:pt x="6620" y="33350"/>
                      <a:pt x="6772" y="33198"/>
                      <a:pt x="6772" y="33011"/>
                    </a:cubicBezTo>
                    <a:cubicBezTo>
                      <a:pt x="6772" y="32826"/>
                      <a:pt x="6620" y="32674"/>
                      <a:pt x="6435" y="32674"/>
                    </a:cubicBezTo>
                    <a:cubicBezTo>
                      <a:pt x="6363" y="32674"/>
                      <a:pt x="6294" y="32696"/>
                      <a:pt x="6239" y="32734"/>
                    </a:cubicBezTo>
                    <a:lnTo>
                      <a:pt x="1488" y="27992"/>
                    </a:lnTo>
                    <a:lnTo>
                      <a:pt x="1488" y="25703"/>
                    </a:lnTo>
                    <a:lnTo>
                      <a:pt x="116" y="24343"/>
                    </a:lnTo>
                    <a:lnTo>
                      <a:pt x="116" y="6653"/>
                    </a:lnTo>
                    <a:lnTo>
                      <a:pt x="3699" y="3062"/>
                    </a:lnTo>
                    <a:lnTo>
                      <a:pt x="369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19"/>
              <p:cNvSpPr/>
              <p:nvPr/>
            </p:nvSpPr>
            <p:spPr>
              <a:xfrm>
                <a:off x="1955975" y="993200"/>
                <a:ext cx="192700" cy="1086025"/>
              </a:xfrm>
              <a:custGeom>
                <a:avLst/>
                <a:gdLst/>
                <a:ahLst/>
                <a:cxnLst/>
                <a:rect l="l" t="t" r="r" b="b"/>
                <a:pathLst>
                  <a:path w="7708" h="43441" extrusionOk="0">
                    <a:moveTo>
                      <a:pt x="7368" y="42880"/>
                    </a:moveTo>
                    <a:cubicBezTo>
                      <a:pt x="7490" y="42880"/>
                      <a:pt x="7589" y="42979"/>
                      <a:pt x="7589" y="43100"/>
                    </a:cubicBezTo>
                    <a:cubicBezTo>
                      <a:pt x="7589" y="43222"/>
                      <a:pt x="7490" y="43321"/>
                      <a:pt x="7368" y="43321"/>
                    </a:cubicBezTo>
                    <a:cubicBezTo>
                      <a:pt x="7247" y="43321"/>
                      <a:pt x="7147" y="43222"/>
                      <a:pt x="7147" y="43100"/>
                    </a:cubicBezTo>
                    <a:cubicBezTo>
                      <a:pt x="7147" y="42979"/>
                      <a:pt x="7247" y="42880"/>
                      <a:pt x="7368" y="42880"/>
                    </a:cubicBezTo>
                    <a:close/>
                    <a:moveTo>
                      <a:pt x="1149" y="1"/>
                    </a:moveTo>
                    <a:lnTo>
                      <a:pt x="1149" y="4365"/>
                    </a:lnTo>
                    <a:lnTo>
                      <a:pt x="0" y="5519"/>
                    </a:lnTo>
                    <a:lnTo>
                      <a:pt x="0" y="25074"/>
                    </a:lnTo>
                    <a:lnTo>
                      <a:pt x="1372" y="26438"/>
                    </a:lnTo>
                    <a:lnTo>
                      <a:pt x="1372" y="28724"/>
                    </a:lnTo>
                    <a:lnTo>
                      <a:pt x="7310" y="34653"/>
                    </a:lnTo>
                    <a:lnTo>
                      <a:pt x="7310" y="42769"/>
                    </a:lnTo>
                    <a:cubicBezTo>
                      <a:pt x="7150" y="42797"/>
                      <a:pt x="7031" y="42935"/>
                      <a:pt x="7031" y="43100"/>
                    </a:cubicBezTo>
                    <a:cubicBezTo>
                      <a:pt x="7031" y="43288"/>
                      <a:pt x="7183" y="43440"/>
                      <a:pt x="7368" y="43440"/>
                    </a:cubicBezTo>
                    <a:cubicBezTo>
                      <a:pt x="7556" y="43440"/>
                      <a:pt x="7708" y="43288"/>
                      <a:pt x="7708" y="43100"/>
                    </a:cubicBezTo>
                    <a:cubicBezTo>
                      <a:pt x="7708" y="42935"/>
                      <a:pt x="7586" y="42797"/>
                      <a:pt x="7429" y="42769"/>
                    </a:cubicBezTo>
                    <a:lnTo>
                      <a:pt x="7429" y="34604"/>
                    </a:lnTo>
                    <a:lnTo>
                      <a:pt x="1488" y="28674"/>
                    </a:lnTo>
                    <a:lnTo>
                      <a:pt x="1488" y="26388"/>
                    </a:lnTo>
                    <a:lnTo>
                      <a:pt x="116" y="25025"/>
                    </a:lnTo>
                    <a:lnTo>
                      <a:pt x="116" y="5569"/>
                    </a:lnTo>
                    <a:lnTo>
                      <a:pt x="1265" y="4412"/>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19"/>
              <p:cNvSpPr/>
              <p:nvPr/>
            </p:nvSpPr>
            <p:spPr>
              <a:xfrm>
                <a:off x="1979300" y="985825"/>
                <a:ext cx="192700" cy="1116500"/>
              </a:xfrm>
              <a:custGeom>
                <a:avLst/>
                <a:gdLst/>
                <a:ahLst/>
                <a:cxnLst/>
                <a:rect l="l" t="t" r="r" b="b"/>
                <a:pathLst>
                  <a:path w="7708" h="44660" extrusionOk="0">
                    <a:moveTo>
                      <a:pt x="7371" y="44102"/>
                    </a:moveTo>
                    <a:cubicBezTo>
                      <a:pt x="7492" y="44102"/>
                      <a:pt x="7592" y="44202"/>
                      <a:pt x="7592" y="44323"/>
                    </a:cubicBezTo>
                    <a:cubicBezTo>
                      <a:pt x="7592" y="44444"/>
                      <a:pt x="7492" y="44544"/>
                      <a:pt x="7371" y="44544"/>
                    </a:cubicBezTo>
                    <a:cubicBezTo>
                      <a:pt x="7249" y="44544"/>
                      <a:pt x="7150" y="44444"/>
                      <a:pt x="7150" y="44323"/>
                    </a:cubicBezTo>
                    <a:cubicBezTo>
                      <a:pt x="7150" y="44202"/>
                      <a:pt x="7249" y="44102"/>
                      <a:pt x="7371" y="44102"/>
                    </a:cubicBezTo>
                    <a:close/>
                    <a:moveTo>
                      <a:pt x="1149" y="0"/>
                    </a:moveTo>
                    <a:lnTo>
                      <a:pt x="1149" y="4953"/>
                    </a:lnTo>
                    <a:lnTo>
                      <a:pt x="0" y="6109"/>
                    </a:lnTo>
                    <a:lnTo>
                      <a:pt x="0" y="25077"/>
                    </a:lnTo>
                    <a:lnTo>
                      <a:pt x="1372" y="26438"/>
                    </a:lnTo>
                    <a:lnTo>
                      <a:pt x="1372" y="28723"/>
                    </a:lnTo>
                    <a:lnTo>
                      <a:pt x="7310" y="34653"/>
                    </a:lnTo>
                    <a:lnTo>
                      <a:pt x="7310" y="43989"/>
                    </a:lnTo>
                    <a:cubicBezTo>
                      <a:pt x="7153" y="44019"/>
                      <a:pt x="7031" y="44157"/>
                      <a:pt x="7031" y="44323"/>
                    </a:cubicBezTo>
                    <a:cubicBezTo>
                      <a:pt x="7031" y="44511"/>
                      <a:pt x="7183" y="44660"/>
                      <a:pt x="7371" y="44660"/>
                    </a:cubicBezTo>
                    <a:cubicBezTo>
                      <a:pt x="7556" y="44660"/>
                      <a:pt x="7708" y="44508"/>
                      <a:pt x="7708" y="44323"/>
                    </a:cubicBezTo>
                    <a:cubicBezTo>
                      <a:pt x="7708" y="44157"/>
                      <a:pt x="7586" y="44019"/>
                      <a:pt x="7429" y="43989"/>
                    </a:cubicBezTo>
                    <a:lnTo>
                      <a:pt x="7429" y="34603"/>
                    </a:lnTo>
                    <a:lnTo>
                      <a:pt x="1491" y="28677"/>
                    </a:lnTo>
                    <a:lnTo>
                      <a:pt x="1491" y="26388"/>
                    </a:lnTo>
                    <a:lnTo>
                      <a:pt x="119" y="25027"/>
                    </a:lnTo>
                    <a:lnTo>
                      <a:pt x="119" y="6159"/>
                    </a:lnTo>
                    <a:lnTo>
                      <a:pt x="1267" y="5003"/>
                    </a:lnTo>
                    <a:lnTo>
                      <a:pt x="126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19"/>
              <p:cNvSpPr/>
              <p:nvPr/>
            </p:nvSpPr>
            <p:spPr>
              <a:xfrm>
                <a:off x="2002700" y="978500"/>
                <a:ext cx="185725" cy="1052000"/>
              </a:xfrm>
              <a:custGeom>
                <a:avLst/>
                <a:gdLst/>
                <a:ahLst/>
                <a:cxnLst/>
                <a:rect l="l" t="t" r="r" b="b"/>
                <a:pathLst>
                  <a:path w="7429" h="42080" extrusionOk="0">
                    <a:moveTo>
                      <a:pt x="1146" y="1"/>
                    </a:moveTo>
                    <a:lnTo>
                      <a:pt x="1146" y="5541"/>
                    </a:lnTo>
                    <a:lnTo>
                      <a:pt x="0" y="6698"/>
                    </a:lnTo>
                    <a:lnTo>
                      <a:pt x="0" y="25074"/>
                    </a:lnTo>
                    <a:lnTo>
                      <a:pt x="1372" y="26435"/>
                    </a:lnTo>
                    <a:lnTo>
                      <a:pt x="1372" y="28724"/>
                    </a:lnTo>
                    <a:lnTo>
                      <a:pt x="7310" y="34651"/>
                    </a:lnTo>
                    <a:lnTo>
                      <a:pt x="7310" y="42079"/>
                    </a:lnTo>
                    <a:lnTo>
                      <a:pt x="7429" y="42079"/>
                    </a:lnTo>
                    <a:lnTo>
                      <a:pt x="7429" y="34604"/>
                    </a:lnTo>
                    <a:lnTo>
                      <a:pt x="1488" y="28674"/>
                    </a:lnTo>
                    <a:lnTo>
                      <a:pt x="1488" y="26386"/>
                    </a:lnTo>
                    <a:lnTo>
                      <a:pt x="116" y="25025"/>
                    </a:lnTo>
                    <a:lnTo>
                      <a:pt x="116" y="6745"/>
                    </a:lnTo>
                    <a:lnTo>
                      <a:pt x="1264" y="5591"/>
                    </a:lnTo>
                    <a:lnTo>
                      <a:pt x="126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19"/>
              <p:cNvSpPr/>
              <p:nvPr/>
            </p:nvSpPr>
            <p:spPr>
              <a:xfrm>
                <a:off x="2314900" y="1643925"/>
                <a:ext cx="69600" cy="213900"/>
              </a:xfrm>
              <a:custGeom>
                <a:avLst/>
                <a:gdLst/>
                <a:ahLst/>
                <a:cxnLst/>
                <a:rect l="l" t="t" r="r" b="b"/>
                <a:pathLst>
                  <a:path w="2784" h="8556" extrusionOk="0">
                    <a:moveTo>
                      <a:pt x="340" y="7998"/>
                    </a:moveTo>
                    <a:cubicBezTo>
                      <a:pt x="462" y="7998"/>
                      <a:pt x="561" y="8097"/>
                      <a:pt x="561" y="8219"/>
                    </a:cubicBezTo>
                    <a:cubicBezTo>
                      <a:pt x="561" y="8340"/>
                      <a:pt x="462" y="8439"/>
                      <a:pt x="340" y="8439"/>
                    </a:cubicBezTo>
                    <a:cubicBezTo>
                      <a:pt x="219" y="8439"/>
                      <a:pt x="119" y="8340"/>
                      <a:pt x="119" y="8219"/>
                    </a:cubicBezTo>
                    <a:cubicBezTo>
                      <a:pt x="119" y="8097"/>
                      <a:pt x="219" y="7998"/>
                      <a:pt x="340" y="7998"/>
                    </a:cubicBezTo>
                    <a:close/>
                    <a:moveTo>
                      <a:pt x="2667" y="1"/>
                    </a:moveTo>
                    <a:lnTo>
                      <a:pt x="2667" y="5798"/>
                    </a:lnTo>
                    <a:lnTo>
                      <a:pt x="533" y="7940"/>
                    </a:lnTo>
                    <a:cubicBezTo>
                      <a:pt x="478" y="7901"/>
                      <a:pt x="412" y="7879"/>
                      <a:pt x="340" y="7879"/>
                    </a:cubicBezTo>
                    <a:cubicBezTo>
                      <a:pt x="152" y="7879"/>
                      <a:pt x="1" y="8031"/>
                      <a:pt x="1" y="8219"/>
                    </a:cubicBezTo>
                    <a:cubicBezTo>
                      <a:pt x="1" y="8404"/>
                      <a:pt x="152" y="8555"/>
                      <a:pt x="340" y="8555"/>
                    </a:cubicBezTo>
                    <a:cubicBezTo>
                      <a:pt x="525" y="8555"/>
                      <a:pt x="677" y="8404"/>
                      <a:pt x="677" y="8219"/>
                    </a:cubicBezTo>
                    <a:cubicBezTo>
                      <a:pt x="677" y="8147"/>
                      <a:pt x="655" y="8078"/>
                      <a:pt x="616" y="8023"/>
                    </a:cubicBezTo>
                    <a:lnTo>
                      <a:pt x="2783" y="5847"/>
                    </a:lnTo>
                    <a:lnTo>
                      <a:pt x="27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19"/>
              <p:cNvSpPr/>
              <p:nvPr/>
            </p:nvSpPr>
            <p:spPr>
              <a:xfrm>
                <a:off x="2219175" y="942900"/>
                <a:ext cx="620600" cy="657500"/>
              </a:xfrm>
              <a:custGeom>
                <a:avLst/>
                <a:gdLst/>
                <a:ahLst/>
                <a:cxnLst/>
                <a:rect l="l" t="t" r="r" b="b"/>
                <a:pathLst>
                  <a:path w="24824" h="26300" extrusionOk="0">
                    <a:moveTo>
                      <a:pt x="20017" y="0"/>
                    </a:moveTo>
                    <a:lnTo>
                      <a:pt x="19686" y="337"/>
                    </a:lnTo>
                    <a:lnTo>
                      <a:pt x="24354" y="4969"/>
                    </a:lnTo>
                    <a:lnTo>
                      <a:pt x="24354" y="13033"/>
                    </a:lnTo>
                    <a:lnTo>
                      <a:pt x="19965" y="17452"/>
                    </a:lnTo>
                    <a:lnTo>
                      <a:pt x="18068" y="17452"/>
                    </a:lnTo>
                    <a:lnTo>
                      <a:pt x="9756" y="25828"/>
                    </a:lnTo>
                    <a:lnTo>
                      <a:pt x="7976" y="25828"/>
                    </a:lnTo>
                    <a:lnTo>
                      <a:pt x="6910" y="24770"/>
                    </a:lnTo>
                    <a:lnTo>
                      <a:pt x="6910" y="24053"/>
                    </a:lnTo>
                    <a:lnTo>
                      <a:pt x="785" y="17974"/>
                    </a:lnTo>
                    <a:cubicBezTo>
                      <a:pt x="788" y="17955"/>
                      <a:pt x="790" y="17938"/>
                      <a:pt x="790" y="17919"/>
                    </a:cubicBezTo>
                    <a:cubicBezTo>
                      <a:pt x="790" y="17701"/>
                      <a:pt x="614" y="17521"/>
                      <a:pt x="396" y="17521"/>
                    </a:cubicBezTo>
                    <a:cubicBezTo>
                      <a:pt x="177" y="17521"/>
                      <a:pt x="1" y="17701"/>
                      <a:pt x="1" y="17919"/>
                    </a:cubicBezTo>
                    <a:cubicBezTo>
                      <a:pt x="1" y="18137"/>
                      <a:pt x="177" y="18314"/>
                      <a:pt x="396" y="18314"/>
                    </a:cubicBezTo>
                    <a:cubicBezTo>
                      <a:pt x="415" y="18314"/>
                      <a:pt x="434" y="18311"/>
                      <a:pt x="454" y="18308"/>
                    </a:cubicBezTo>
                    <a:lnTo>
                      <a:pt x="6438" y="24249"/>
                    </a:lnTo>
                    <a:lnTo>
                      <a:pt x="6438" y="24966"/>
                    </a:lnTo>
                    <a:lnTo>
                      <a:pt x="7780" y="26300"/>
                    </a:lnTo>
                    <a:lnTo>
                      <a:pt x="9952" y="26300"/>
                    </a:lnTo>
                    <a:lnTo>
                      <a:pt x="18264" y="17924"/>
                    </a:lnTo>
                    <a:lnTo>
                      <a:pt x="20161" y="17924"/>
                    </a:lnTo>
                    <a:lnTo>
                      <a:pt x="24823" y="13226"/>
                    </a:lnTo>
                    <a:lnTo>
                      <a:pt x="24823" y="4773"/>
                    </a:lnTo>
                    <a:lnTo>
                      <a:pt x="2001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19"/>
              <p:cNvSpPr/>
              <p:nvPr/>
            </p:nvSpPr>
            <p:spPr>
              <a:xfrm>
                <a:off x="2314900" y="1643925"/>
                <a:ext cx="46275" cy="185800"/>
              </a:xfrm>
              <a:custGeom>
                <a:avLst/>
                <a:gdLst/>
                <a:ahLst/>
                <a:cxnLst/>
                <a:rect l="l" t="t" r="r" b="b"/>
                <a:pathLst>
                  <a:path w="1851" h="7432" extrusionOk="0">
                    <a:moveTo>
                      <a:pt x="340" y="6874"/>
                    </a:moveTo>
                    <a:cubicBezTo>
                      <a:pt x="462" y="6874"/>
                      <a:pt x="561" y="6974"/>
                      <a:pt x="561" y="7095"/>
                    </a:cubicBezTo>
                    <a:cubicBezTo>
                      <a:pt x="561" y="7217"/>
                      <a:pt x="462" y="7316"/>
                      <a:pt x="340" y="7316"/>
                    </a:cubicBezTo>
                    <a:cubicBezTo>
                      <a:pt x="219" y="7316"/>
                      <a:pt x="119" y="7217"/>
                      <a:pt x="119" y="7095"/>
                    </a:cubicBezTo>
                    <a:cubicBezTo>
                      <a:pt x="119" y="6974"/>
                      <a:pt x="219" y="6874"/>
                      <a:pt x="340" y="6874"/>
                    </a:cubicBezTo>
                    <a:close/>
                    <a:moveTo>
                      <a:pt x="1731" y="1"/>
                    </a:moveTo>
                    <a:lnTo>
                      <a:pt x="1731" y="5505"/>
                    </a:lnTo>
                    <a:lnTo>
                      <a:pt x="522" y="6811"/>
                    </a:lnTo>
                    <a:cubicBezTo>
                      <a:pt x="470" y="6775"/>
                      <a:pt x="406" y="6756"/>
                      <a:pt x="340" y="6756"/>
                    </a:cubicBezTo>
                    <a:cubicBezTo>
                      <a:pt x="152" y="6756"/>
                      <a:pt x="1" y="6907"/>
                      <a:pt x="1" y="7095"/>
                    </a:cubicBezTo>
                    <a:cubicBezTo>
                      <a:pt x="1" y="7280"/>
                      <a:pt x="152" y="7432"/>
                      <a:pt x="340" y="7432"/>
                    </a:cubicBezTo>
                    <a:cubicBezTo>
                      <a:pt x="525" y="7432"/>
                      <a:pt x="677" y="7280"/>
                      <a:pt x="677" y="7095"/>
                    </a:cubicBezTo>
                    <a:cubicBezTo>
                      <a:pt x="677" y="7018"/>
                      <a:pt x="652" y="6949"/>
                      <a:pt x="608" y="6891"/>
                    </a:cubicBezTo>
                    <a:lnTo>
                      <a:pt x="1850" y="5552"/>
                    </a:lnTo>
                    <a:lnTo>
                      <a:pt x="1850"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19"/>
              <p:cNvSpPr/>
              <p:nvPr/>
            </p:nvSpPr>
            <p:spPr>
              <a:xfrm>
                <a:off x="1462050" y="1917500"/>
                <a:ext cx="120650" cy="192425"/>
              </a:xfrm>
              <a:custGeom>
                <a:avLst/>
                <a:gdLst/>
                <a:ahLst/>
                <a:cxnLst/>
                <a:rect l="l" t="t" r="r" b="b"/>
                <a:pathLst>
                  <a:path w="4826" h="7697" extrusionOk="0">
                    <a:moveTo>
                      <a:pt x="329" y="0"/>
                    </a:moveTo>
                    <a:lnTo>
                      <a:pt x="0" y="340"/>
                    </a:lnTo>
                    <a:lnTo>
                      <a:pt x="4196" y="4395"/>
                    </a:lnTo>
                    <a:lnTo>
                      <a:pt x="4196" y="6984"/>
                    </a:lnTo>
                    <a:cubicBezTo>
                      <a:pt x="4100" y="7059"/>
                      <a:pt x="4036" y="7172"/>
                      <a:pt x="4036" y="7302"/>
                    </a:cubicBezTo>
                    <a:cubicBezTo>
                      <a:pt x="4036" y="7520"/>
                      <a:pt x="4213" y="7696"/>
                      <a:pt x="4431" y="7696"/>
                    </a:cubicBezTo>
                    <a:cubicBezTo>
                      <a:pt x="4649" y="7696"/>
                      <a:pt x="4826" y="7520"/>
                      <a:pt x="4826" y="7302"/>
                    </a:cubicBezTo>
                    <a:cubicBezTo>
                      <a:pt x="4826" y="7172"/>
                      <a:pt x="4762" y="7059"/>
                      <a:pt x="4666" y="6987"/>
                    </a:cubicBezTo>
                    <a:lnTo>
                      <a:pt x="4666" y="4193"/>
                    </a:lnTo>
                    <a:lnTo>
                      <a:pt x="329"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19"/>
              <p:cNvSpPr/>
              <p:nvPr/>
            </p:nvSpPr>
            <p:spPr>
              <a:xfrm>
                <a:off x="2272600" y="978500"/>
                <a:ext cx="44250" cy="418450"/>
              </a:xfrm>
              <a:custGeom>
                <a:avLst/>
                <a:gdLst/>
                <a:ahLst/>
                <a:cxnLst/>
                <a:rect l="l" t="t" r="r" b="b"/>
                <a:pathLst>
                  <a:path w="1770" h="16738" extrusionOk="0">
                    <a:moveTo>
                      <a:pt x="1430" y="16180"/>
                    </a:moveTo>
                    <a:cubicBezTo>
                      <a:pt x="1552" y="16180"/>
                      <a:pt x="1651" y="16280"/>
                      <a:pt x="1651" y="16401"/>
                    </a:cubicBezTo>
                    <a:cubicBezTo>
                      <a:pt x="1651" y="16522"/>
                      <a:pt x="1552" y="16622"/>
                      <a:pt x="1430" y="16622"/>
                    </a:cubicBezTo>
                    <a:cubicBezTo>
                      <a:pt x="1309" y="16622"/>
                      <a:pt x="1210" y="16522"/>
                      <a:pt x="1210" y="16401"/>
                    </a:cubicBezTo>
                    <a:cubicBezTo>
                      <a:pt x="1210" y="16280"/>
                      <a:pt x="1309" y="16180"/>
                      <a:pt x="1430" y="16180"/>
                    </a:cubicBezTo>
                    <a:close/>
                    <a:moveTo>
                      <a:pt x="0" y="1"/>
                    </a:moveTo>
                    <a:lnTo>
                      <a:pt x="0" y="12282"/>
                    </a:lnTo>
                    <a:lnTo>
                      <a:pt x="1372" y="13643"/>
                    </a:lnTo>
                    <a:lnTo>
                      <a:pt x="1372" y="16067"/>
                    </a:lnTo>
                    <a:cubicBezTo>
                      <a:pt x="1212" y="16095"/>
                      <a:pt x="1094" y="16233"/>
                      <a:pt x="1094" y="16401"/>
                    </a:cubicBezTo>
                    <a:cubicBezTo>
                      <a:pt x="1094" y="16586"/>
                      <a:pt x="1245" y="16738"/>
                      <a:pt x="1430" y="16738"/>
                    </a:cubicBezTo>
                    <a:cubicBezTo>
                      <a:pt x="1618" y="16738"/>
                      <a:pt x="1770" y="16586"/>
                      <a:pt x="1770" y="16401"/>
                    </a:cubicBezTo>
                    <a:cubicBezTo>
                      <a:pt x="1770" y="16233"/>
                      <a:pt x="1648" y="16095"/>
                      <a:pt x="1491" y="16067"/>
                    </a:cubicBezTo>
                    <a:lnTo>
                      <a:pt x="1491" y="13596"/>
                    </a:lnTo>
                    <a:lnTo>
                      <a:pt x="119" y="12235"/>
                    </a:lnTo>
                    <a:lnTo>
                      <a:pt x="119"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19"/>
              <p:cNvSpPr/>
              <p:nvPr/>
            </p:nvSpPr>
            <p:spPr>
              <a:xfrm>
                <a:off x="1932575" y="993200"/>
                <a:ext cx="192700" cy="1062825"/>
              </a:xfrm>
              <a:custGeom>
                <a:avLst/>
                <a:gdLst/>
                <a:ahLst/>
                <a:cxnLst/>
                <a:rect l="l" t="t" r="r" b="b"/>
                <a:pathLst>
                  <a:path w="7708" h="42513" extrusionOk="0">
                    <a:moveTo>
                      <a:pt x="7371" y="41952"/>
                    </a:moveTo>
                    <a:cubicBezTo>
                      <a:pt x="7492" y="41952"/>
                      <a:pt x="7589" y="42051"/>
                      <a:pt x="7589" y="42173"/>
                    </a:cubicBezTo>
                    <a:cubicBezTo>
                      <a:pt x="7589" y="42294"/>
                      <a:pt x="7492" y="42394"/>
                      <a:pt x="7371" y="42394"/>
                    </a:cubicBezTo>
                    <a:cubicBezTo>
                      <a:pt x="7250" y="42394"/>
                      <a:pt x="7150" y="42294"/>
                      <a:pt x="7150" y="42173"/>
                    </a:cubicBezTo>
                    <a:cubicBezTo>
                      <a:pt x="7150" y="42051"/>
                      <a:pt x="7250" y="41952"/>
                      <a:pt x="7371" y="41952"/>
                    </a:cubicBezTo>
                    <a:close/>
                    <a:moveTo>
                      <a:pt x="1149" y="1"/>
                    </a:moveTo>
                    <a:lnTo>
                      <a:pt x="1149" y="4070"/>
                    </a:lnTo>
                    <a:lnTo>
                      <a:pt x="0" y="5226"/>
                    </a:lnTo>
                    <a:lnTo>
                      <a:pt x="0" y="25370"/>
                    </a:lnTo>
                    <a:lnTo>
                      <a:pt x="1372" y="26731"/>
                    </a:lnTo>
                    <a:lnTo>
                      <a:pt x="1372" y="29019"/>
                    </a:lnTo>
                    <a:lnTo>
                      <a:pt x="7310" y="34946"/>
                    </a:lnTo>
                    <a:lnTo>
                      <a:pt x="7310" y="41839"/>
                    </a:lnTo>
                    <a:cubicBezTo>
                      <a:pt x="7153" y="41869"/>
                      <a:pt x="7031" y="42007"/>
                      <a:pt x="7031" y="42173"/>
                    </a:cubicBezTo>
                    <a:cubicBezTo>
                      <a:pt x="7031" y="42361"/>
                      <a:pt x="7183" y="42512"/>
                      <a:pt x="7371" y="42512"/>
                    </a:cubicBezTo>
                    <a:cubicBezTo>
                      <a:pt x="7556" y="42512"/>
                      <a:pt x="7708" y="42361"/>
                      <a:pt x="7708" y="42173"/>
                    </a:cubicBezTo>
                    <a:cubicBezTo>
                      <a:pt x="7708" y="42007"/>
                      <a:pt x="7586" y="41869"/>
                      <a:pt x="7429" y="41839"/>
                    </a:cubicBezTo>
                    <a:lnTo>
                      <a:pt x="7429" y="34899"/>
                    </a:lnTo>
                    <a:lnTo>
                      <a:pt x="1491" y="28970"/>
                    </a:lnTo>
                    <a:lnTo>
                      <a:pt x="1491" y="26681"/>
                    </a:lnTo>
                    <a:lnTo>
                      <a:pt x="119" y="25320"/>
                    </a:lnTo>
                    <a:lnTo>
                      <a:pt x="119" y="5273"/>
                    </a:lnTo>
                    <a:lnTo>
                      <a:pt x="1265" y="4120"/>
                    </a:lnTo>
                    <a:lnTo>
                      <a:pt x="1265"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19"/>
              <p:cNvSpPr/>
              <p:nvPr/>
            </p:nvSpPr>
            <p:spPr>
              <a:xfrm>
                <a:off x="2345275" y="1417575"/>
                <a:ext cx="393450" cy="629950"/>
              </a:xfrm>
              <a:custGeom>
                <a:avLst/>
                <a:gdLst/>
                <a:ahLst/>
                <a:cxnLst/>
                <a:rect l="l" t="t" r="r" b="b"/>
                <a:pathLst>
                  <a:path w="15738" h="25198" extrusionOk="0">
                    <a:moveTo>
                      <a:pt x="15655" y="0"/>
                    </a:moveTo>
                    <a:lnTo>
                      <a:pt x="5731" y="9966"/>
                    </a:lnTo>
                    <a:lnTo>
                      <a:pt x="5714" y="9982"/>
                    </a:lnTo>
                    <a:lnTo>
                      <a:pt x="5714" y="16963"/>
                    </a:lnTo>
                    <a:lnTo>
                      <a:pt x="17" y="22689"/>
                    </a:lnTo>
                    <a:lnTo>
                      <a:pt x="0" y="22705"/>
                    </a:lnTo>
                    <a:lnTo>
                      <a:pt x="0" y="25198"/>
                    </a:lnTo>
                    <a:lnTo>
                      <a:pt x="119" y="25198"/>
                    </a:lnTo>
                    <a:lnTo>
                      <a:pt x="119" y="22752"/>
                    </a:lnTo>
                    <a:lnTo>
                      <a:pt x="5814" y="17030"/>
                    </a:lnTo>
                    <a:lnTo>
                      <a:pt x="5830" y="17013"/>
                    </a:lnTo>
                    <a:lnTo>
                      <a:pt x="5830" y="10029"/>
                    </a:lnTo>
                    <a:lnTo>
                      <a:pt x="15738" y="83"/>
                    </a:lnTo>
                    <a:lnTo>
                      <a:pt x="15655"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19"/>
              <p:cNvSpPr/>
              <p:nvPr/>
            </p:nvSpPr>
            <p:spPr>
              <a:xfrm>
                <a:off x="2296000" y="978025"/>
                <a:ext cx="44175" cy="442475"/>
              </a:xfrm>
              <a:custGeom>
                <a:avLst/>
                <a:gdLst/>
                <a:ahLst/>
                <a:cxnLst/>
                <a:rect l="l" t="t" r="r" b="b"/>
                <a:pathLst>
                  <a:path w="1767" h="17699" extrusionOk="0">
                    <a:moveTo>
                      <a:pt x="1430" y="17138"/>
                    </a:moveTo>
                    <a:cubicBezTo>
                      <a:pt x="1552" y="17138"/>
                      <a:pt x="1651" y="17237"/>
                      <a:pt x="1651" y="17359"/>
                    </a:cubicBezTo>
                    <a:cubicBezTo>
                      <a:pt x="1651" y="17480"/>
                      <a:pt x="1552" y="17579"/>
                      <a:pt x="1430" y="17579"/>
                    </a:cubicBezTo>
                    <a:cubicBezTo>
                      <a:pt x="1309" y="17579"/>
                      <a:pt x="1209" y="17480"/>
                      <a:pt x="1209" y="17359"/>
                    </a:cubicBezTo>
                    <a:cubicBezTo>
                      <a:pt x="1209" y="17237"/>
                      <a:pt x="1309" y="17138"/>
                      <a:pt x="1430" y="17138"/>
                    </a:cubicBezTo>
                    <a:close/>
                    <a:moveTo>
                      <a:pt x="0" y="1"/>
                    </a:moveTo>
                    <a:lnTo>
                      <a:pt x="0" y="9753"/>
                    </a:lnTo>
                    <a:lnTo>
                      <a:pt x="1372" y="11117"/>
                    </a:lnTo>
                    <a:lnTo>
                      <a:pt x="1372" y="17027"/>
                    </a:lnTo>
                    <a:lnTo>
                      <a:pt x="1369" y="17027"/>
                    </a:lnTo>
                    <a:cubicBezTo>
                      <a:pt x="1212" y="17055"/>
                      <a:pt x="1091" y="17193"/>
                      <a:pt x="1091" y="17359"/>
                    </a:cubicBezTo>
                    <a:cubicBezTo>
                      <a:pt x="1091" y="17546"/>
                      <a:pt x="1242" y="17698"/>
                      <a:pt x="1430" y="17698"/>
                    </a:cubicBezTo>
                    <a:cubicBezTo>
                      <a:pt x="1615" y="17698"/>
                      <a:pt x="1767" y="17546"/>
                      <a:pt x="1767" y="17359"/>
                    </a:cubicBezTo>
                    <a:cubicBezTo>
                      <a:pt x="1767" y="17193"/>
                      <a:pt x="1645" y="17055"/>
                      <a:pt x="1488" y="17027"/>
                    </a:cubicBezTo>
                    <a:lnTo>
                      <a:pt x="1488" y="11067"/>
                    </a:lnTo>
                    <a:lnTo>
                      <a:pt x="116" y="9704"/>
                    </a:lnTo>
                    <a:lnTo>
                      <a:pt x="116"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19"/>
              <p:cNvSpPr/>
              <p:nvPr/>
            </p:nvSpPr>
            <p:spPr>
              <a:xfrm>
                <a:off x="1459000" y="1041375"/>
                <a:ext cx="299475" cy="684350"/>
              </a:xfrm>
              <a:custGeom>
                <a:avLst/>
                <a:gdLst/>
                <a:ahLst/>
                <a:cxnLst/>
                <a:rect l="l" t="t" r="r" b="b"/>
                <a:pathLst>
                  <a:path w="11979" h="27374" extrusionOk="0">
                    <a:moveTo>
                      <a:pt x="11642" y="26816"/>
                    </a:moveTo>
                    <a:cubicBezTo>
                      <a:pt x="11763" y="26816"/>
                      <a:pt x="11863" y="26916"/>
                      <a:pt x="11863" y="27037"/>
                    </a:cubicBezTo>
                    <a:cubicBezTo>
                      <a:pt x="11863" y="27158"/>
                      <a:pt x="11763" y="27258"/>
                      <a:pt x="11642" y="27258"/>
                    </a:cubicBezTo>
                    <a:cubicBezTo>
                      <a:pt x="11520" y="27258"/>
                      <a:pt x="11421" y="27158"/>
                      <a:pt x="11421" y="27037"/>
                    </a:cubicBezTo>
                    <a:cubicBezTo>
                      <a:pt x="11421" y="26916"/>
                      <a:pt x="11520" y="26816"/>
                      <a:pt x="11642" y="26816"/>
                    </a:cubicBezTo>
                    <a:close/>
                    <a:moveTo>
                      <a:pt x="84" y="1"/>
                    </a:moveTo>
                    <a:lnTo>
                      <a:pt x="1" y="84"/>
                    </a:lnTo>
                    <a:lnTo>
                      <a:pt x="9373" y="9442"/>
                    </a:lnTo>
                    <a:lnTo>
                      <a:pt x="9373" y="24856"/>
                    </a:lnTo>
                    <a:lnTo>
                      <a:pt x="11363" y="26844"/>
                    </a:lnTo>
                    <a:cubicBezTo>
                      <a:pt x="11324" y="26896"/>
                      <a:pt x="11302" y="26965"/>
                      <a:pt x="11302" y="27037"/>
                    </a:cubicBezTo>
                    <a:cubicBezTo>
                      <a:pt x="11302" y="27222"/>
                      <a:pt x="11454" y="27374"/>
                      <a:pt x="11642" y="27374"/>
                    </a:cubicBezTo>
                    <a:cubicBezTo>
                      <a:pt x="11827" y="27374"/>
                      <a:pt x="11979" y="27222"/>
                      <a:pt x="11979" y="27037"/>
                    </a:cubicBezTo>
                    <a:cubicBezTo>
                      <a:pt x="11979" y="26849"/>
                      <a:pt x="11827" y="26697"/>
                      <a:pt x="11642" y="26697"/>
                    </a:cubicBezTo>
                    <a:cubicBezTo>
                      <a:pt x="11567" y="26697"/>
                      <a:pt x="11501" y="26720"/>
                      <a:pt x="11446" y="26758"/>
                    </a:cubicBezTo>
                    <a:lnTo>
                      <a:pt x="9492" y="24807"/>
                    </a:lnTo>
                    <a:lnTo>
                      <a:pt x="9492"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19"/>
              <p:cNvSpPr/>
              <p:nvPr/>
            </p:nvSpPr>
            <p:spPr>
              <a:xfrm>
                <a:off x="1479300" y="966925"/>
                <a:ext cx="291325" cy="642025"/>
              </a:xfrm>
              <a:custGeom>
                <a:avLst/>
                <a:gdLst/>
                <a:ahLst/>
                <a:cxnLst/>
                <a:rect l="l" t="t" r="r" b="b"/>
                <a:pathLst>
                  <a:path w="11653" h="25681" extrusionOk="0">
                    <a:moveTo>
                      <a:pt x="326" y="0"/>
                    </a:moveTo>
                    <a:lnTo>
                      <a:pt x="1" y="337"/>
                    </a:lnTo>
                    <a:lnTo>
                      <a:pt x="11020" y="10992"/>
                    </a:lnTo>
                    <a:lnTo>
                      <a:pt x="11020" y="24972"/>
                    </a:lnTo>
                    <a:cubicBezTo>
                      <a:pt x="10924" y="25043"/>
                      <a:pt x="10860" y="25157"/>
                      <a:pt x="10860" y="25286"/>
                    </a:cubicBezTo>
                    <a:cubicBezTo>
                      <a:pt x="10860" y="25504"/>
                      <a:pt x="11037" y="25681"/>
                      <a:pt x="11258" y="25681"/>
                    </a:cubicBezTo>
                    <a:cubicBezTo>
                      <a:pt x="11476" y="25681"/>
                      <a:pt x="11653" y="25504"/>
                      <a:pt x="11653" y="25286"/>
                    </a:cubicBezTo>
                    <a:cubicBezTo>
                      <a:pt x="11653" y="25157"/>
                      <a:pt x="11589" y="25043"/>
                      <a:pt x="11492" y="24972"/>
                    </a:cubicBezTo>
                    <a:lnTo>
                      <a:pt x="11492" y="10794"/>
                    </a:lnTo>
                    <a:lnTo>
                      <a:pt x="326"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19"/>
              <p:cNvSpPr/>
              <p:nvPr/>
            </p:nvSpPr>
            <p:spPr>
              <a:xfrm>
                <a:off x="1788750" y="1787275"/>
                <a:ext cx="19775" cy="19825"/>
              </a:xfrm>
              <a:custGeom>
                <a:avLst/>
                <a:gdLst/>
                <a:ahLst/>
                <a:cxnLst/>
                <a:rect l="l" t="t" r="r" b="b"/>
                <a:pathLst>
                  <a:path w="791" h="793" extrusionOk="0">
                    <a:moveTo>
                      <a:pt x="395" y="0"/>
                    </a:moveTo>
                    <a:cubicBezTo>
                      <a:pt x="177" y="0"/>
                      <a:pt x="1" y="177"/>
                      <a:pt x="1" y="395"/>
                    </a:cubicBezTo>
                    <a:cubicBezTo>
                      <a:pt x="1" y="616"/>
                      <a:pt x="177" y="792"/>
                      <a:pt x="395" y="792"/>
                    </a:cubicBezTo>
                    <a:cubicBezTo>
                      <a:pt x="613" y="792"/>
                      <a:pt x="790" y="616"/>
                      <a:pt x="790" y="395"/>
                    </a:cubicBezTo>
                    <a:cubicBezTo>
                      <a:pt x="790" y="177"/>
                      <a:pt x="613" y="0"/>
                      <a:pt x="395"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19"/>
              <p:cNvSpPr/>
              <p:nvPr/>
            </p:nvSpPr>
            <p:spPr>
              <a:xfrm>
                <a:off x="1400775" y="1164075"/>
                <a:ext cx="165650" cy="266975"/>
              </a:xfrm>
              <a:custGeom>
                <a:avLst/>
                <a:gdLst/>
                <a:ahLst/>
                <a:cxnLst/>
                <a:rect l="l" t="t" r="r" b="b"/>
                <a:pathLst>
                  <a:path w="6626" h="10679" extrusionOk="0">
                    <a:moveTo>
                      <a:pt x="83" y="1"/>
                    </a:moveTo>
                    <a:lnTo>
                      <a:pt x="0" y="84"/>
                    </a:lnTo>
                    <a:lnTo>
                      <a:pt x="6509" y="6582"/>
                    </a:lnTo>
                    <a:lnTo>
                      <a:pt x="6509" y="10678"/>
                    </a:lnTo>
                    <a:lnTo>
                      <a:pt x="6625" y="10678"/>
                    </a:lnTo>
                    <a:lnTo>
                      <a:pt x="6625" y="6532"/>
                    </a:lnTo>
                    <a:lnTo>
                      <a:pt x="83"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19"/>
              <p:cNvSpPr/>
              <p:nvPr/>
            </p:nvSpPr>
            <p:spPr>
              <a:xfrm>
                <a:off x="1424150" y="1156700"/>
                <a:ext cx="165675" cy="297675"/>
              </a:xfrm>
              <a:custGeom>
                <a:avLst/>
                <a:gdLst/>
                <a:ahLst/>
                <a:cxnLst/>
                <a:rect l="l" t="t" r="r" b="b"/>
                <a:pathLst>
                  <a:path w="6627" h="11907" extrusionOk="0">
                    <a:moveTo>
                      <a:pt x="84" y="0"/>
                    </a:moveTo>
                    <a:lnTo>
                      <a:pt x="1" y="83"/>
                    </a:lnTo>
                    <a:lnTo>
                      <a:pt x="6507" y="6581"/>
                    </a:lnTo>
                    <a:lnTo>
                      <a:pt x="6507" y="11906"/>
                    </a:lnTo>
                    <a:lnTo>
                      <a:pt x="6626" y="11906"/>
                    </a:lnTo>
                    <a:lnTo>
                      <a:pt x="6626" y="6532"/>
                    </a:lnTo>
                    <a:lnTo>
                      <a:pt x="84"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19"/>
              <p:cNvSpPr/>
              <p:nvPr/>
            </p:nvSpPr>
            <p:spPr>
              <a:xfrm>
                <a:off x="1813050" y="1812225"/>
                <a:ext cx="17400" cy="16925"/>
              </a:xfrm>
              <a:custGeom>
                <a:avLst/>
                <a:gdLst/>
                <a:ahLst/>
                <a:cxnLst/>
                <a:rect l="l" t="t" r="r" b="b"/>
                <a:pathLst>
                  <a:path w="696" h="677" extrusionOk="0">
                    <a:moveTo>
                      <a:pt x="355" y="117"/>
                    </a:moveTo>
                    <a:cubicBezTo>
                      <a:pt x="414" y="117"/>
                      <a:pt x="471" y="138"/>
                      <a:pt x="514" y="181"/>
                    </a:cubicBezTo>
                    <a:cubicBezTo>
                      <a:pt x="569" y="236"/>
                      <a:pt x="591" y="316"/>
                      <a:pt x="572" y="393"/>
                    </a:cubicBezTo>
                    <a:cubicBezTo>
                      <a:pt x="552" y="471"/>
                      <a:pt x="489" y="534"/>
                      <a:pt x="414" y="551"/>
                    </a:cubicBezTo>
                    <a:cubicBezTo>
                      <a:pt x="395" y="555"/>
                      <a:pt x="376" y="558"/>
                      <a:pt x="358" y="558"/>
                    </a:cubicBezTo>
                    <a:cubicBezTo>
                      <a:pt x="299" y="558"/>
                      <a:pt x="244" y="535"/>
                      <a:pt x="202" y="493"/>
                    </a:cubicBezTo>
                    <a:cubicBezTo>
                      <a:pt x="160" y="451"/>
                      <a:pt x="136" y="396"/>
                      <a:pt x="136" y="338"/>
                    </a:cubicBezTo>
                    <a:cubicBezTo>
                      <a:pt x="136" y="319"/>
                      <a:pt x="138" y="300"/>
                      <a:pt x="144" y="283"/>
                    </a:cubicBezTo>
                    <a:cubicBezTo>
                      <a:pt x="160" y="206"/>
                      <a:pt x="227" y="142"/>
                      <a:pt x="301" y="123"/>
                    </a:cubicBezTo>
                    <a:cubicBezTo>
                      <a:pt x="319" y="119"/>
                      <a:pt x="337" y="117"/>
                      <a:pt x="355" y="117"/>
                    </a:cubicBezTo>
                    <a:close/>
                    <a:moveTo>
                      <a:pt x="356" y="0"/>
                    </a:moveTo>
                    <a:cubicBezTo>
                      <a:pt x="329" y="0"/>
                      <a:pt x="301" y="3"/>
                      <a:pt x="274" y="10"/>
                    </a:cubicBezTo>
                    <a:cubicBezTo>
                      <a:pt x="155" y="37"/>
                      <a:pt x="58" y="134"/>
                      <a:pt x="28" y="255"/>
                    </a:cubicBezTo>
                    <a:cubicBezTo>
                      <a:pt x="0" y="371"/>
                      <a:pt x="33" y="493"/>
                      <a:pt x="119" y="578"/>
                    </a:cubicBezTo>
                    <a:cubicBezTo>
                      <a:pt x="183" y="642"/>
                      <a:pt x="269" y="676"/>
                      <a:pt x="358" y="676"/>
                    </a:cubicBezTo>
                    <a:cubicBezTo>
                      <a:pt x="385" y="676"/>
                      <a:pt x="412" y="673"/>
                      <a:pt x="439" y="667"/>
                    </a:cubicBezTo>
                    <a:cubicBezTo>
                      <a:pt x="561" y="636"/>
                      <a:pt x="657" y="540"/>
                      <a:pt x="685" y="421"/>
                    </a:cubicBezTo>
                    <a:cubicBezTo>
                      <a:pt x="690" y="393"/>
                      <a:pt x="696" y="366"/>
                      <a:pt x="696" y="338"/>
                    </a:cubicBezTo>
                    <a:cubicBezTo>
                      <a:pt x="696" y="250"/>
                      <a:pt x="660" y="164"/>
                      <a:pt x="597" y="98"/>
                    </a:cubicBezTo>
                    <a:cubicBezTo>
                      <a:pt x="531" y="34"/>
                      <a:pt x="446" y="0"/>
                      <a:pt x="356"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19"/>
              <p:cNvSpPr/>
              <p:nvPr/>
            </p:nvSpPr>
            <p:spPr>
              <a:xfrm>
                <a:off x="1889100" y="1038400"/>
                <a:ext cx="16925" cy="16950"/>
              </a:xfrm>
              <a:custGeom>
                <a:avLst/>
                <a:gdLst/>
                <a:ahLst/>
                <a:cxnLst/>
                <a:rect l="l" t="t" r="r" b="b"/>
                <a:pathLst>
                  <a:path w="677" h="678" extrusionOk="0">
                    <a:moveTo>
                      <a:pt x="340" y="117"/>
                    </a:moveTo>
                    <a:cubicBezTo>
                      <a:pt x="461" y="117"/>
                      <a:pt x="561" y="216"/>
                      <a:pt x="561" y="338"/>
                    </a:cubicBezTo>
                    <a:cubicBezTo>
                      <a:pt x="561" y="459"/>
                      <a:pt x="461" y="559"/>
                      <a:pt x="340" y="559"/>
                    </a:cubicBezTo>
                    <a:cubicBezTo>
                      <a:pt x="218" y="559"/>
                      <a:pt x="119" y="459"/>
                      <a:pt x="119" y="338"/>
                    </a:cubicBezTo>
                    <a:cubicBezTo>
                      <a:pt x="119" y="216"/>
                      <a:pt x="218" y="117"/>
                      <a:pt x="340" y="117"/>
                    </a:cubicBezTo>
                    <a:close/>
                    <a:moveTo>
                      <a:pt x="340" y="1"/>
                    </a:moveTo>
                    <a:cubicBezTo>
                      <a:pt x="152" y="1"/>
                      <a:pt x="0" y="153"/>
                      <a:pt x="0" y="338"/>
                    </a:cubicBezTo>
                    <a:cubicBezTo>
                      <a:pt x="0" y="525"/>
                      <a:pt x="152" y="677"/>
                      <a:pt x="340" y="677"/>
                    </a:cubicBezTo>
                    <a:cubicBezTo>
                      <a:pt x="525" y="677"/>
                      <a:pt x="677" y="525"/>
                      <a:pt x="677" y="338"/>
                    </a:cubicBezTo>
                    <a:cubicBezTo>
                      <a:pt x="677" y="153"/>
                      <a:pt x="525" y="1"/>
                      <a:pt x="340" y="1"/>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19"/>
              <p:cNvSpPr/>
              <p:nvPr/>
            </p:nvSpPr>
            <p:spPr>
              <a:xfrm>
                <a:off x="1836850" y="1835650"/>
                <a:ext cx="16925" cy="16925"/>
              </a:xfrm>
              <a:custGeom>
                <a:avLst/>
                <a:gdLst/>
                <a:ahLst/>
                <a:cxnLst/>
                <a:rect l="l" t="t" r="r" b="b"/>
                <a:pathLst>
                  <a:path w="677" h="677" extrusionOk="0">
                    <a:moveTo>
                      <a:pt x="340" y="119"/>
                    </a:moveTo>
                    <a:cubicBezTo>
                      <a:pt x="462" y="119"/>
                      <a:pt x="561" y="218"/>
                      <a:pt x="561" y="340"/>
                    </a:cubicBezTo>
                    <a:cubicBezTo>
                      <a:pt x="561" y="461"/>
                      <a:pt x="462" y="561"/>
                      <a:pt x="340" y="561"/>
                    </a:cubicBezTo>
                    <a:cubicBezTo>
                      <a:pt x="219" y="561"/>
                      <a:pt x="119" y="461"/>
                      <a:pt x="119" y="340"/>
                    </a:cubicBezTo>
                    <a:cubicBezTo>
                      <a:pt x="119" y="218"/>
                      <a:pt x="219" y="119"/>
                      <a:pt x="340" y="119"/>
                    </a:cubicBezTo>
                    <a:close/>
                    <a:moveTo>
                      <a:pt x="340" y="0"/>
                    </a:moveTo>
                    <a:cubicBezTo>
                      <a:pt x="152" y="0"/>
                      <a:pt x="1" y="152"/>
                      <a:pt x="1" y="340"/>
                    </a:cubicBezTo>
                    <a:cubicBezTo>
                      <a:pt x="1" y="525"/>
                      <a:pt x="152" y="677"/>
                      <a:pt x="340" y="677"/>
                    </a:cubicBezTo>
                    <a:cubicBezTo>
                      <a:pt x="525" y="677"/>
                      <a:pt x="677" y="525"/>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19"/>
              <p:cNvSpPr/>
              <p:nvPr/>
            </p:nvSpPr>
            <p:spPr>
              <a:xfrm>
                <a:off x="1889100" y="1068850"/>
                <a:ext cx="16925" cy="17000"/>
              </a:xfrm>
              <a:custGeom>
                <a:avLst/>
                <a:gdLst/>
                <a:ahLst/>
                <a:cxnLst/>
                <a:rect l="l" t="t" r="r" b="b"/>
                <a:pathLst>
                  <a:path w="677" h="680" extrusionOk="0">
                    <a:moveTo>
                      <a:pt x="340" y="119"/>
                    </a:moveTo>
                    <a:cubicBezTo>
                      <a:pt x="461" y="119"/>
                      <a:pt x="561" y="218"/>
                      <a:pt x="561" y="340"/>
                    </a:cubicBezTo>
                    <a:cubicBezTo>
                      <a:pt x="561" y="461"/>
                      <a:pt x="461" y="561"/>
                      <a:pt x="340" y="561"/>
                    </a:cubicBezTo>
                    <a:cubicBezTo>
                      <a:pt x="218" y="561"/>
                      <a:pt x="119" y="461"/>
                      <a:pt x="119" y="340"/>
                    </a:cubicBezTo>
                    <a:cubicBezTo>
                      <a:pt x="119" y="218"/>
                      <a:pt x="218" y="119"/>
                      <a:pt x="340" y="119"/>
                    </a:cubicBezTo>
                    <a:close/>
                    <a:moveTo>
                      <a:pt x="340" y="0"/>
                    </a:moveTo>
                    <a:cubicBezTo>
                      <a:pt x="152" y="0"/>
                      <a:pt x="0" y="152"/>
                      <a:pt x="0" y="340"/>
                    </a:cubicBezTo>
                    <a:cubicBezTo>
                      <a:pt x="0" y="528"/>
                      <a:pt x="152" y="679"/>
                      <a:pt x="340" y="679"/>
                    </a:cubicBezTo>
                    <a:cubicBezTo>
                      <a:pt x="525" y="679"/>
                      <a:pt x="677" y="528"/>
                      <a:pt x="677" y="340"/>
                    </a:cubicBezTo>
                    <a:cubicBezTo>
                      <a:pt x="677" y="152"/>
                      <a:pt x="525" y="0"/>
                      <a:pt x="340" y="0"/>
                    </a:cubicBez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19"/>
              <p:cNvSpPr/>
              <p:nvPr/>
            </p:nvSpPr>
            <p:spPr>
              <a:xfrm>
                <a:off x="1611125" y="977275"/>
                <a:ext cx="373450" cy="868550"/>
              </a:xfrm>
              <a:custGeom>
                <a:avLst/>
                <a:gdLst/>
                <a:ahLst/>
                <a:cxnLst/>
                <a:rect l="l" t="t" r="r" b="b"/>
                <a:pathLst>
                  <a:path w="14938" h="34742" extrusionOk="0">
                    <a:moveTo>
                      <a:pt x="14598" y="34181"/>
                    </a:moveTo>
                    <a:cubicBezTo>
                      <a:pt x="14719" y="34181"/>
                      <a:pt x="14818" y="34280"/>
                      <a:pt x="14818" y="34401"/>
                    </a:cubicBezTo>
                    <a:cubicBezTo>
                      <a:pt x="14818" y="34523"/>
                      <a:pt x="14719" y="34622"/>
                      <a:pt x="14598" y="34622"/>
                    </a:cubicBezTo>
                    <a:cubicBezTo>
                      <a:pt x="14476" y="34622"/>
                      <a:pt x="14377" y="34523"/>
                      <a:pt x="14377" y="34401"/>
                    </a:cubicBezTo>
                    <a:cubicBezTo>
                      <a:pt x="14377" y="34280"/>
                      <a:pt x="14476" y="34181"/>
                      <a:pt x="14598" y="34181"/>
                    </a:cubicBezTo>
                    <a:close/>
                    <a:moveTo>
                      <a:pt x="83" y="0"/>
                    </a:moveTo>
                    <a:lnTo>
                      <a:pt x="0" y="83"/>
                    </a:lnTo>
                    <a:lnTo>
                      <a:pt x="9355" y="9422"/>
                    </a:lnTo>
                    <a:lnTo>
                      <a:pt x="9355" y="29250"/>
                    </a:lnTo>
                    <a:lnTo>
                      <a:pt x="14322" y="34208"/>
                    </a:lnTo>
                    <a:cubicBezTo>
                      <a:pt x="14283" y="34263"/>
                      <a:pt x="14258" y="34330"/>
                      <a:pt x="14258" y="34401"/>
                    </a:cubicBezTo>
                    <a:cubicBezTo>
                      <a:pt x="14258" y="34589"/>
                      <a:pt x="14410" y="34741"/>
                      <a:pt x="14598" y="34741"/>
                    </a:cubicBezTo>
                    <a:cubicBezTo>
                      <a:pt x="14785" y="34741"/>
                      <a:pt x="14937" y="34589"/>
                      <a:pt x="14937" y="34401"/>
                    </a:cubicBezTo>
                    <a:cubicBezTo>
                      <a:pt x="14937" y="34214"/>
                      <a:pt x="14785" y="34062"/>
                      <a:pt x="14598" y="34062"/>
                    </a:cubicBezTo>
                    <a:cubicBezTo>
                      <a:pt x="14526" y="34062"/>
                      <a:pt x="14460" y="34087"/>
                      <a:pt x="14404" y="34125"/>
                    </a:cubicBezTo>
                    <a:lnTo>
                      <a:pt x="9471" y="29201"/>
                    </a:lnTo>
                    <a:lnTo>
                      <a:pt x="9471" y="9375"/>
                    </a:lnTo>
                    <a:lnTo>
                      <a:pt x="83"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19"/>
              <p:cNvSpPr/>
              <p:nvPr/>
            </p:nvSpPr>
            <p:spPr>
              <a:xfrm>
                <a:off x="1695175" y="963875"/>
                <a:ext cx="377650" cy="901950"/>
              </a:xfrm>
              <a:custGeom>
                <a:avLst/>
                <a:gdLst/>
                <a:ahLst/>
                <a:cxnLst/>
                <a:rect l="l" t="t" r="r" b="b"/>
                <a:pathLst>
                  <a:path w="15106" h="36078" extrusionOk="0">
                    <a:moveTo>
                      <a:pt x="332" y="1"/>
                    </a:moveTo>
                    <a:lnTo>
                      <a:pt x="0" y="335"/>
                    </a:lnTo>
                    <a:lnTo>
                      <a:pt x="3178" y="3490"/>
                    </a:lnTo>
                    <a:lnTo>
                      <a:pt x="7859" y="8136"/>
                    </a:lnTo>
                    <a:lnTo>
                      <a:pt x="7859" y="29215"/>
                    </a:lnTo>
                    <a:lnTo>
                      <a:pt x="14322" y="35628"/>
                    </a:lnTo>
                    <a:cubicBezTo>
                      <a:pt x="14319" y="35647"/>
                      <a:pt x="14316" y="35663"/>
                      <a:pt x="14316" y="35683"/>
                    </a:cubicBezTo>
                    <a:cubicBezTo>
                      <a:pt x="14316" y="35901"/>
                      <a:pt x="14493" y="36078"/>
                      <a:pt x="14711" y="36078"/>
                    </a:cubicBezTo>
                    <a:cubicBezTo>
                      <a:pt x="14929" y="36078"/>
                      <a:pt x="15106" y="35901"/>
                      <a:pt x="15106" y="35683"/>
                    </a:cubicBezTo>
                    <a:cubicBezTo>
                      <a:pt x="15106" y="35465"/>
                      <a:pt x="14929" y="35288"/>
                      <a:pt x="14711" y="35288"/>
                    </a:cubicBezTo>
                    <a:cubicBezTo>
                      <a:pt x="14692" y="35288"/>
                      <a:pt x="14672" y="35291"/>
                      <a:pt x="14653" y="35294"/>
                    </a:cubicBezTo>
                    <a:lnTo>
                      <a:pt x="8332" y="29019"/>
                    </a:lnTo>
                    <a:lnTo>
                      <a:pt x="8332" y="7940"/>
                    </a:lnTo>
                    <a:lnTo>
                      <a:pt x="8263" y="7871"/>
                    </a:lnTo>
                    <a:lnTo>
                      <a:pt x="3294" y="2938"/>
                    </a:lnTo>
                    <a:lnTo>
                      <a:pt x="332"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19"/>
              <p:cNvSpPr/>
              <p:nvPr/>
            </p:nvSpPr>
            <p:spPr>
              <a:xfrm>
                <a:off x="1563900" y="991550"/>
                <a:ext cx="348000" cy="843075"/>
              </a:xfrm>
              <a:custGeom>
                <a:avLst/>
                <a:gdLst/>
                <a:ahLst/>
                <a:cxnLst/>
                <a:rect l="l" t="t" r="r" b="b"/>
                <a:pathLst>
                  <a:path w="13920" h="33723" extrusionOk="0">
                    <a:moveTo>
                      <a:pt x="84" y="1"/>
                    </a:moveTo>
                    <a:lnTo>
                      <a:pt x="1" y="83"/>
                    </a:lnTo>
                    <a:lnTo>
                      <a:pt x="9376" y="9442"/>
                    </a:lnTo>
                    <a:lnTo>
                      <a:pt x="9376" y="29270"/>
                    </a:lnTo>
                    <a:lnTo>
                      <a:pt x="13837" y="33723"/>
                    </a:lnTo>
                    <a:lnTo>
                      <a:pt x="13919" y="33640"/>
                    </a:lnTo>
                    <a:lnTo>
                      <a:pt x="9491" y="29220"/>
                    </a:lnTo>
                    <a:lnTo>
                      <a:pt x="9491" y="9392"/>
                    </a:lnTo>
                    <a:lnTo>
                      <a:pt x="84" y="1"/>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19"/>
              <p:cNvSpPr/>
              <p:nvPr/>
            </p:nvSpPr>
            <p:spPr>
              <a:xfrm>
                <a:off x="1587225" y="984175"/>
                <a:ext cx="367050" cy="861650"/>
              </a:xfrm>
              <a:custGeom>
                <a:avLst/>
                <a:gdLst/>
                <a:ahLst/>
                <a:cxnLst/>
                <a:rect l="l" t="t" r="r" b="b"/>
                <a:pathLst>
                  <a:path w="14682" h="34466" extrusionOk="0">
                    <a:moveTo>
                      <a:pt x="14344" y="33905"/>
                    </a:moveTo>
                    <a:cubicBezTo>
                      <a:pt x="14466" y="33905"/>
                      <a:pt x="14565" y="34004"/>
                      <a:pt x="14565" y="34125"/>
                    </a:cubicBezTo>
                    <a:cubicBezTo>
                      <a:pt x="14565" y="34247"/>
                      <a:pt x="14466" y="34346"/>
                      <a:pt x="14344" y="34346"/>
                    </a:cubicBezTo>
                    <a:cubicBezTo>
                      <a:pt x="14223" y="34346"/>
                      <a:pt x="14124" y="34247"/>
                      <a:pt x="14124" y="34125"/>
                    </a:cubicBezTo>
                    <a:cubicBezTo>
                      <a:pt x="14124" y="34004"/>
                      <a:pt x="14223" y="33905"/>
                      <a:pt x="14344" y="33905"/>
                    </a:cubicBezTo>
                    <a:close/>
                    <a:moveTo>
                      <a:pt x="87" y="0"/>
                    </a:moveTo>
                    <a:lnTo>
                      <a:pt x="1" y="83"/>
                    </a:lnTo>
                    <a:lnTo>
                      <a:pt x="9376" y="9441"/>
                    </a:lnTo>
                    <a:lnTo>
                      <a:pt x="9376" y="29256"/>
                    </a:lnTo>
                    <a:lnTo>
                      <a:pt x="14066" y="33932"/>
                    </a:lnTo>
                    <a:cubicBezTo>
                      <a:pt x="14027" y="33987"/>
                      <a:pt x="14005" y="34054"/>
                      <a:pt x="14005" y="34125"/>
                    </a:cubicBezTo>
                    <a:cubicBezTo>
                      <a:pt x="14005" y="34313"/>
                      <a:pt x="14157" y="34465"/>
                      <a:pt x="14344" y="34465"/>
                    </a:cubicBezTo>
                    <a:cubicBezTo>
                      <a:pt x="14529" y="34465"/>
                      <a:pt x="14681" y="34313"/>
                      <a:pt x="14681" y="34125"/>
                    </a:cubicBezTo>
                    <a:cubicBezTo>
                      <a:pt x="14681" y="33941"/>
                      <a:pt x="14529" y="33789"/>
                      <a:pt x="14344" y="33789"/>
                    </a:cubicBezTo>
                    <a:cubicBezTo>
                      <a:pt x="14273" y="33789"/>
                      <a:pt x="14204" y="33811"/>
                      <a:pt x="14148" y="33849"/>
                    </a:cubicBezTo>
                    <a:lnTo>
                      <a:pt x="9494" y="29206"/>
                    </a:lnTo>
                    <a:lnTo>
                      <a:pt x="9494" y="9391"/>
                    </a:lnTo>
                    <a:lnTo>
                      <a:pt x="87"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0000">
              <a:schemeClr val="lt1"/>
            </a:gs>
            <a:gs pos="100000">
              <a:schemeClr val="accent3"/>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1pPr>
            <a:lvl2pPr lvl="1"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2pPr>
            <a:lvl3pPr lvl="2"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3pPr>
            <a:lvl4pPr lvl="3"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4pPr>
            <a:lvl5pPr lvl="4"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5pPr>
            <a:lvl6pPr lvl="5"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6pPr>
            <a:lvl7pPr lvl="6"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7pPr>
            <a:lvl8pPr lvl="7"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8pPr>
            <a:lvl9pPr lvl="8" rtl="0">
              <a:spcBef>
                <a:spcPts val="0"/>
              </a:spcBef>
              <a:spcAft>
                <a:spcPts val="0"/>
              </a:spcAft>
              <a:buClr>
                <a:schemeClr val="accent6"/>
              </a:buClr>
              <a:buSzPts val="3000"/>
              <a:buFont typeface="DM Sans"/>
              <a:buNone/>
              <a:defRPr sz="3000" b="1">
                <a:solidFill>
                  <a:schemeClr val="accent6"/>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Asap"/>
              <a:buChar char="●"/>
              <a:defRPr>
                <a:solidFill>
                  <a:schemeClr val="accent6"/>
                </a:solidFill>
                <a:latin typeface="Asap"/>
                <a:ea typeface="Asap"/>
                <a:cs typeface="Asap"/>
                <a:sym typeface="Asap"/>
              </a:defRPr>
            </a:lvl1pPr>
            <a:lvl2pPr marL="914400" lvl="1"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2pPr>
            <a:lvl3pPr marL="1371600" lvl="2"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3pPr>
            <a:lvl4pPr marL="1828800" lvl="3"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4pPr>
            <a:lvl5pPr marL="2286000" lvl="4"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5pPr>
            <a:lvl6pPr marL="2743200" lvl="5"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6pPr>
            <a:lvl7pPr marL="3200400" lvl="6"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7pPr>
            <a:lvl8pPr marL="3657600" lvl="7" indent="-317500">
              <a:lnSpc>
                <a:spcPct val="115000"/>
              </a:lnSpc>
              <a:spcBef>
                <a:spcPts val="1600"/>
              </a:spcBef>
              <a:spcAft>
                <a:spcPts val="0"/>
              </a:spcAft>
              <a:buClr>
                <a:schemeClr val="accent6"/>
              </a:buClr>
              <a:buSzPts val="1400"/>
              <a:buFont typeface="Asap"/>
              <a:buChar char="○"/>
              <a:defRPr>
                <a:solidFill>
                  <a:schemeClr val="accent6"/>
                </a:solidFill>
                <a:latin typeface="Asap"/>
                <a:ea typeface="Asap"/>
                <a:cs typeface="Asap"/>
                <a:sym typeface="Asap"/>
              </a:defRPr>
            </a:lvl8pPr>
            <a:lvl9pPr marL="4114800" lvl="8" indent="-317500">
              <a:lnSpc>
                <a:spcPct val="115000"/>
              </a:lnSpc>
              <a:spcBef>
                <a:spcPts val="1600"/>
              </a:spcBef>
              <a:spcAft>
                <a:spcPts val="1600"/>
              </a:spcAft>
              <a:buClr>
                <a:schemeClr val="accent6"/>
              </a:buClr>
              <a:buSzPts val="1400"/>
              <a:buFont typeface="Asap"/>
              <a:buChar char="■"/>
              <a:defRPr>
                <a:solidFill>
                  <a:schemeClr val="accent6"/>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2" r:id="rId6"/>
    <p:sldLayoutId id="2147483663" r:id="rId7"/>
    <p:sldLayoutId id="2147483664" r:id="rId8"/>
    <p:sldLayoutId id="2147483665" r:id="rId9"/>
    <p:sldLayoutId id="2147483667"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0.xml"/><Relationship Id="rId16" Type="http://schemas.openxmlformats.org/officeDocument/2006/relationships/image" Target="../media/image23.sv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4"/>
        <p:cNvGrpSpPr/>
        <p:nvPr/>
      </p:nvGrpSpPr>
      <p:grpSpPr>
        <a:xfrm>
          <a:off x="0" y="0"/>
          <a:ext cx="0" cy="0"/>
          <a:chOff x="0" y="0"/>
          <a:chExt cx="0" cy="0"/>
        </a:xfrm>
      </p:grpSpPr>
      <p:sp>
        <p:nvSpPr>
          <p:cNvPr id="4065" name="Google Shape;4065;p31"/>
          <p:cNvSpPr txBox="1">
            <a:spLocks noGrp="1"/>
          </p:cNvSpPr>
          <p:nvPr>
            <p:ph type="ctrTitle"/>
          </p:nvPr>
        </p:nvSpPr>
        <p:spPr>
          <a:xfrm>
            <a:off x="905672" y="1878260"/>
            <a:ext cx="6891928" cy="8361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Capstone Project</a:t>
            </a:r>
            <a:br>
              <a:rPr lang="en-US" dirty="0"/>
            </a:br>
            <a:endParaRPr lang="en-US" dirty="0"/>
          </a:p>
        </p:txBody>
      </p:sp>
      <p:grpSp>
        <p:nvGrpSpPr>
          <p:cNvPr id="4067" name="Google Shape;4067;p31"/>
          <p:cNvGrpSpPr/>
          <p:nvPr/>
        </p:nvGrpSpPr>
        <p:grpSpPr>
          <a:xfrm>
            <a:off x="7922043" y="176950"/>
            <a:ext cx="958111" cy="1047652"/>
            <a:chOff x="5536400" y="2762125"/>
            <a:chExt cx="1168950" cy="1228950"/>
          </a:xfrm>
        </p:grpSpPr>
        <p:sp>
          <p:nvSpPr>
            <p:cNvPr id="4068" name="Google Shape;4068;p31"/>
            <p:cNvSpPr/>
            <p:nvPr/>
          </p:nvSpPr>
          <p:spPr>
            <a:xfrm>
              <a:off x="6381525" y="2890850"/>
              <a:ext cx="323825" cy="326450"/>
            </a:xfrm>
            <a:custGeom>
              <a:avLst/>
              <a:gdLst/>
              <a:ahLst/>
              <a:cxnLst/>
              <a:rect l="l" t="t" r="r" b="b"/>
              <a:pathLst>
                <a:path w="12953" h="13058" extrusionOk="0">
                  <a:moveTo>
                    <a:pt x="10800" y="6181"/>
                  </a:moveTo>
                  <a:cubicBezTo>
                    <a:pt x="10786" y="5999"/>
                    <a:pt x="10758" y="5814"/>
                    <a:pt x="10720" y="5632"/>
                  </a:cubicBezTo>
                  <a:cubicBezTo>
                    <a:pt x="10681" y="5447"/>
                    <a:pt x="10631" y="5267"/>
                    <a:pt x="10571" y="5096"/>
                  </a:cubicBezTo>
                  <a:lnTo>
                    <a:pt x="10571" y="5096"/>
                  </a:lnTo>
                  <a:lnTo>
                    <a:pt x="12058" y="3142"/>
                  </a:lnTo>
                  <a:lnTo>
                    <a:pt x="11382" y="2118"/>
                  </a:lnTo>
                  <a:lnTo>
                    <a:pt x="10438" y="1336"/>
                  </a:lnTo>
                  <a:lnTo>
                    <a:pt x="8337" y="2609"/>
                  </a:lnTo>
                  <a:lnTo>
                    <a:pt x="8337" y="2612"/>
                  </a:lnTo>
                  <a:cubicBezTo>
                    <a:pt x="8003" y="2452"/>
                    <a:pt x="7650" y="2336"/>
                    <a:pt x="7283" y="2267"/>
                  </a:cubicBezTo>
                  <a:lnTo>
                    <a:pt x="7283" y="2267"/>
                  </a:lnTo>
                  <a:lnTo>
                    <a:pt x="6336" y="0"/>
                  </a:lnTo>
                  <a:lnTo>
                    <a:pt x="5110" y="75"/>
                  </a:lnTo>
                  <a:lnTo>
                    <a:pt x="3962" y="503"/>
                  </a:lnTo>
                  <a:lnTo>
                    <a:pt x="4012" y="2959"/>
                  </a:lnTo>
                  <a:lnTo>
                    <a:pt x="4012" y="2959"/>
                  </a:lnTo>
                  <a:cubicBezTo>
                    <a:pt x="3705" y="3169"/>
                    <a:pt x="3429" y="3420"/>
                    <a:pt x="3189" y="3699"/>
                  </a:cubicBezTo>
                  <a:lnTo>
                    <a:pt x="3189" y="3699"/>
                  </a:lnTo>
                  <a:lnTo>
                    <a:pt x="751" y="3387"/>
                  </a:lnTo>
                  <a:lnTo>
                    <a:pt x="205" y="4483"/>
                  </a:lnTo>
                  <a:lnTo>
                    <a:pt x="1" y="5695"/>
                  </a:lnTo>
                  <a:lnTo>
                    <a:pt x="2151" y="6877"/>
                  </a:lnTo>
                  <a:lnTo>
                    <a:pt x="2151" y="6877"/>
                  </a:lnTo>
                  <a:cubicBezTo>
                    <a:pt x="2168" y="7059"/>
                    <a:pt x="2192" y="7244"/>
                    <a:pt x="2231" y="7426"/>
                  </a:cubicBezTo>
                  <a:cubicBezTo>
                    <a:pt x="2273" y="7611"/>
                    <a:pt x="2322" y="7788"/>
                    <a:pt x="2380" y="7961"/>
                  </a:cubicBezTo>
                  <a:lnTo>
                    <a:pt x="2380" y="7961"/>
                  </a:lnTo>
                  <a:lnTo>
                    <a:pt x="892" y="9916"/>
                  </a:lnTo>
                  <a:lnTo>
                    <a:pt x="1569" y="10937"/>
                  </a:lnTo>
                  <a:lnTo>
                    <a:pt x="2515" y="11719"/>
                  </a:lnTo>
                  <a:lnTo>
                    <a:pt x="4616" y="10449"/>
                  </a:lnTo>
                  <a:lnTo>
                    <a:pt x="4616" y="10446"/>
                  </a:lnTo>
                  <a:cubicBezTo>
                    <a:pt x="4947" y="10606"/>
                    <a:pt x="5301" y="10722"/>
                    <a:pt x="5668" y="10791"/>
                  </a:cubicBezTo>
                  <a:lnTo>
                    <a:pt x="6618" y="13057"/>
                  </a:lnTo>
                  <a:lnTo>
                    <a:pt x="7840" y="12983"/>
                  </a:lnTo>
                  <a:lnTo>
                    <a:pt x="8992" y="12555"/>
                  </a:lnTo>
                  <a:lnTo>
                    <a:pt x="8942" y="10098"/>
                  </a:lnTo>
                  <a:cubicBezTo>
                    <a:pt x="9248" y="9886"/>
                    <a:pt x="9524" y="9637"/>
                    <a:pt x="9764" y="9358"/>
                  </a:cubicBezTo>
                  <a:lnTo>
                    <a:pt x="9764" y="9358"/>
                  </a:lnTo>
                  <a:lnTo>
                    <a:pt x="12202" y="9670"/>
                  </a:lnTo>
                  <a:lnTo>
                    <a:pt x="12749" y="8572"/>
                  </a:lnTo>
                  <a:lnTo>
                    <a:pt x="12953" y="7362"/>
                  </a:lnTo>
                  <a:lnTo>
                    <a:pt x="10800" y="6178"/>
                  </a:lnTo>
                  <a:close/>
                  <a:moveTo>
                    <a:pt x="6899" y="8525"/>
                  </a:moveTo>
                  <a:cubicBezTo>
                    <a:pt x="5798" y="8756"/>
                    <a:pt x="4713" y="8053"/>
                    <a:pt x="4481" y="6951"/>
                  </a:cubicBezTo>
                  <a:cubicBezTo>
                    <a:pt x="4246" y="5850"/>
                    <a:pt x="4953" y="4765"/>
                    <a:pt x="6054" y="4533"/>
                  </a:cubicBezTo>
                  <a:cubicBezTo>
                    <a:pt x="7156" y="4298"/>
                    <a:pt x="8241" y="5005"/>
                    <a:pt x="8473" y="6106"/>
                  </a:cubicBezTo>
                  <a:cubicBezTo>
                    <a:pt x="8707" y="7208"/>
                    <a:pt x="8001" y="8290"/>
                    <a:pt x="6899" y="8525"/>
                  </a:cubicBezTo>
                  <a:close/>
                </a:path>
              </a:pathLst>
            </a:custGeom>
            <a:gradFill>
              <a:gsLst>
                <a:gs pos="0">
                  <a:schemeClr val="accent3"/>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31"/>
            <p:cNvSpPr/>
            <p:nvPr/>
          </p:nvSpPr>
          <p:spPr>
            <a:xfrm>
              <a:off x="6168825" y="2762125"/>
              <a:ext cx="264625" cy="266775"/>
            </a:xfrm>
            <a:custGeom>
              <a:avLst/>
              <a:gdLst/>
              <a:ahLst/>
              <a:cxnLst/>
              <a:rect l="l" t="t" r="r" b="b"/>
              <a:pathLst>
                <a:path w="10585" h="10671" extrusionOk="0">
                  <a:moveTo>
                    <a:pt x="8826" y="5050"/>
                  </a:moveTo>
                  <a:cubicBezTo>
                    <a:pt x="8815" y="4901"/>
                    <a:pt x="8793" y="4752"/>
                    <a:pt x="8760" y="4603"/>
                  </a:cubicBezTo>
                  <a:cubicBezTo>
                    <a:pt x="8729" y="4451"/>
                    <a:pt x="8688" y="4304"/>
                    <a:pt x="8638" y="4164"/>
                  </a:cubicBezTo>
                  <a:lnTo>
                    <a:pt x="8638" y="4164"/>
                  </a:lnTo>
                  <a:lnTo>
                    <a:pt x="9856" y="2568"/>
                  </a:lnTo>
                  <a:lnTo>
                    <a:pt x="9301" y="1732"/>
                  </a:lnTo>
                  <a:lnTo>
                    <a:pt x="8528" y="1094"/>
                  </a:lnTo>
                  <a:lnTo>
                    <a:pt x="6811" y="2132"/>
                  </a:lnTo>
                  <a:lnTo>
                    <a:pt x="6814" y="2132"/>
                  </a:lnTo>
                  <a:cubicBezTo>
                    <a:pt x="6540" y="2002"/>
                    <a:pt x="6251" y="1908"/>
                    <a:pt x="5952" y="1850"/>
                  </a:cubicBezTo>
                  <a:lnTo>
                    <a:pt x="5952" y="1850"/>
                  </a:lnTo>
                  <a:lnTo>
                    <a:pt x="5177" y="1"/>
                  </a:lnTo>
                  <a:lnTo>
                    <a:pt x="4177" y="62"/>
                  </a:lnTo>
                  <a:lnTo>
                    <a:pt x="3236" y="409"/>
                  </a:lnTo>
                  <a:lnTo>
                    <a:pt x="3277" y="2416"/>
                  </a:lnTo>
                  <a:lnTo>
                    <a:pt x="3277" y="2416"/>
                  </a:lnTo>
                  <a:cubicBezTo>
                    <a:pt x="3026" y="2590"/>
                    <a:pt x="2803" y="2795"/>
                    <a:pt x="2607" y="3024"/>
                  </a:cubicBezTo>
                  <a:lnTo>
                    <a:pt x="2604" y="3024"/>
                  </a:lnTo>
                  <a:lnTo>
                    <a:pt x="614" y="2767"/>
                  </a:lnTo>
                  <a:lnTo>
                    <a:pt x="166" y="3664"/>
                  </a:lnTo>
                  <a:lnTo>
                    <a:pt x="1" y="4652"/>
                  </a:lnTo>
                  <a:lnTo>
                    <a:pt x="1759" y="5621"/>
                  </a:lnTo>
                  <a:lnTo>
                    <a:pt x="1759" y="5621"/>
                  </a:lnTo>
                  <a:cubicBezTo>
                    <a:pt x="1770" y="5770"/>
                    <a:pt x="1792" y="5919"/>
                    <a:pt x="1823" y="6068"/>
                  </a:cubicBezTo>
                  <a:cubicBezTo>
                    <a:pt x="1856" y="6220"/>
                    <a:pt x="1897" y="6367"/>
                    <a:pt x="1947" y="6507"/>
                  </a:cubicBezTo>
                  <a:lnTo>
                    <a:pt x="1944" y="6507"/>
                  </a:lnTo>
                  <a:lnTo>
                    <a:pt x="730" y="8103"/>
                  </a:lnTo>
                  <a:lnTo>
                    <a:pt x="1282" y="8939"/>
                  </a:lnTo>
                  <a:lnTo>
                    <a:pt x="2055" y="9580"/>
                  </a:lnTo>
                  <a:lnTo>
                    <a:pt x="3772" y="8539"/>
                  </a:lnTo>
                  <a:lnTo>
                    <a:pt x="3772" y="8539"/>
                  </a:lnTo>
                  <a:cubicBezTo>
                    <a:pt x="4045" y="8669"/>
                    <a:pt x="4332" y="8763"/>
                    <a:pt x="4633" y="8821"/>
                  </a:cubicBezTo>
                  <a:lnTo>
                    <a:pt x="5409" y="10670"/>
                  </a:lnTo>
                  <a:lnTo>
                    <a:pt x="6408" y="10609"/>
                  </a:lnTo>
                  <a:lnTo>
                    <a:pt x="7346" y="10262"/>
                  </a:lnTo>
                  <a:lnTo>
                    <a:pt x="7305" y="8255"/>
                  </a:lnTo>
                  <a:cubicBezTo>
                    <a:pt x="7556" y="8081"/>
                    <a:pt x="7783" y="7877"/>
                    <a:pt x="7979" y="7647"/>
                  </a:cubicBezTo>
                  <a:lnTo>
                    <a:pt x="7979" y="7647"/>
                  </a:lnTo>
                  <a:lnTo>
                    <a:pt x="9972" y="7904"/>
                  </a:lnTo>
                  <a:lnTo>
                    <a:pt x="10419" y="7007"/>
                  </a:lnTo>
                  <a:lnTo>
                    <a:pt x="10585" y="6019"/>
                  </a:lnTo>
                  <a:lnTo>
                    <a:pt x="8826" y="5050"/>
                  </a:lnTo>
                  <a:close/>
                  <a:moveTo>
                    <a:pt x="5638" y="6968"/>
                  </a:moveTo>
                  <a:cubicBezTo>
                    <a:pt x="4735" y="7159"/>
                    <a:pt x="3852" y="6582"/>
                    <a:pt x="3661" y="5682"/>
                  </a:cubicBezTo>
                  <a:cubicBezTo>
                    <a:pt x="3471" y="4779"/>
                    <a:pt x="4045" y="3896"/>
                    <a:pt x="4948" y="3705"/>
                  </a:cubicBezTo>
                  <a:cubicBezTo>
                    <a:pt x="5847" y="3515"/>
                    <a:pt x="6734" y="4089"/>
                    <a:pt x="6924" y="4992"/>
                  </a:cubicBezTo>
                  <a:cubicBezTo>
                    <a:pt x="7115" y="5892"/>
                    <a:pt x="6538" y="6778"/>
                    <a:pt x="5638" y="6968"/>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31"/>
            <p:cNvSpPr/>
            <p:nvPr/>
          </p:nvSpPr>
          <p:spPr>
            <a:xfrm>
              <a:off x="5711700" y="3088075"/>
              <a:ext cx="646600" cy="428600"/>
            </a:xfrm>
            <a:custGeom>
              <a:avLst/>
              <a:gdLst/>
              <a:ahLst/>
              <a:cxnLst/>
              <a:rect l="l" t="t" r="r" b="b"/>
              <a:pathLst>
                <a:path w="25864" h="17144" extrusionOk="0">
                  <a:moveTo>
                    <a:pt x="25093" y="1"/>
                  </a:moveTo>
                  <a:lnTo>
                    <a:pt x="773" y="1"/>
                  </a:lnTo>
                  <a:cubicBezTo>
                    <a:pt x="345" y="1"/>
                    <a:pt x="0" y="346"/>
                    <a:pt x="0" y="774"/>
                  </a:cubicBezTo>
                  <a:lnTo>
                    <a:pt x="0" y="16373"/>
                  </a:lnTo>
                  <a:cubicBezTo>
                    <a:pt x="0" y="16798"/>
                    <a:pt x="345" y="17143"/>
                    <a:pt x="773" y="17143"/>
                  </a:cubicBezTo>
                  <a:lnTo>
                    <a:pt x="25093" y="17143"/>
                  </a:lnTo>
                  <a:cubicBezTo>
                    <a:pt x="25518" y="17143"/>
                    <a:pt x="25863" y="16798"/>
                    <a:pt x="25863" y="16373"/>
                  </a:cubicBezTo>
                  <a:lnTo>
                    <a:pt x="25863" y="774"/>
                  </a:lnTo>
                  <a:cubicBezTo>
                    <a:pt x="25863" y="346"/>
                    <a:pt x="25518" y="1"/>
                    <a:pt x="25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31"/>
            <p:cNvSpPr/>
            <p:nvPr/>
          </p:nvSpPr>
          <p:spPr>
            <a:xfrm>
              <a:off x="5790425" y="3107550"/>
              <a:ext cx="549650" cy="409125"/>
            </a:xfrm>
            <a:custGeom>
              <a:avLst/>
              <a:gdLst/>
              <a:ahLst/>
              <a:cxnLst/>
              <a:rect l="l" t="t" r="r" b="b"/>
              <a:pathLst>
                <a:path w="21986" h="16365" extrusionOk="0">
                  <a:moveTo>
                    <a:pt x="1" y="0"/>
                  </a:moveTo>
                  <a:lnTo>
                    <a:pt x="21986" y="0"/>
                  </a:lnTo>
                  <a:lnTo>
                    <a:pt x="21986" y="16364"/>
                  </a:lnTo>
                  <a:lnTo>
                    <a:pt x="1" y="1636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31"/>
            <p:cNvSpPr/>
            <p:nvPr/>
          </p:nvSpPr>
          <p:spPr>
            <a:xfrm>
              <a:off x="5790425" y="3146125"/>
              <a:ext cx="533500" cy="370550"/>
            </a:xfrm>
            <a:custGeom>
              <a:avLst/>
              <a:gdLst/>
              <a:ahLst/>
              <a:cxnLst/>
              <a:rect l="l" t="t" r="r" b="b"/>
              <a:pathLst>
                <a:path w="21340" h="14822" extrusionOk="0">
                  <a:moveTo>
                    <a:pt x="1" y="0"/>
                  </a:moveTo>
                  <a:lnTo>
                    <a:pt x="21340" y="0"/>
                  </a:lnTo>
                  <a:lnTo>
                    <a:pt x="21340" y="14821"/>
                  </a:lnTo>
                  <a:lnTo>
                    <a:pt x="1" y="1482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31"/>
            <p:cNvSpPr/>
            <p:nvPr/>
          </p:nvSpPr>
          <p:spPr>
            <a:xfrm>
              <a:off x="5753300" y="3099400"/>
              <a:ext cx="528525" cy="405950"/>
            </a:xfrm>
            <a:custGeom>
              <a:avLst/>
              <a:gdLst/>
              <a:ahLst/>
              <a:cxnLst/>
              <a:rect l="l" t="t" r="r" b="b"/>
              <a:pathLst>
                <a:path w="21141" h="16238" extrusionOk="0">
                  <a:moveTo>
                    <a:pt x="6505" y="1786"/>
                  </a:moveTo>
                  <a:lnTo>
                    <a:pt x="5508" y="456"/>
                  </a:lnTo>
                  <a:cubicBezTo>
                    <a:pt x="5293" y="172"/>
                    <a:pt x="4956" y="0"/>
                    <a:pt x="4597" y="0"/>
                  </a:cubicBezTo>
                  <a:lnTo>
                    <a:pt x="680" y="0"/>
                  </a:lnTo>
                  <a:cubicBezTo>
                    <a:pt x="304" y="0"/>
                    <a:pt x="1" y="304"/>
                    <a:pt x="1" y="680"/>
                  </a:cubicBezTo>
                  <a:lnTo>
                    <a:pt x="1" y="15561"/>
                  </a:lnTo>
                  <a:cubicBezTo>
                    <a:pt x="1" y="15934"/>
                    <a:pt x="304" y="16238"/>
                    <a:pt x="680" y="16238"/>
                  </a:cubicBezTo>
                  <a:lnTo>
                    <a:pt x="20462" y="16238"/>
                  </a:lnTo>
                  <a:cubicBezTo>
                    <a:pt x="20837" y="16238"/>
                    <a:pt x="21141" y="15934"/>
                    <a:pt x="21141" y="15561"/>
                  </a:cubicBezTo>
                  <a:lnTo>
                    <a:pt x="21141" y="3001"/>
                  </a:lnTo>
                  <a:cubicBezTo>
                    <a:pt x="21141" y="2626"/>
                    <a:pt x="20837" y="2322"/>
                    <a:pt x="20462" y="2322"/>
                  </a:cubicBezTo>
                  <a:lnTo>
                    <a:pt x="7573" y="2322"/>
                  </a:lnTo>
                  <a:cubicBezTo>
                    <a:pt x="7153" y="2322"/>
                    <a:pt x="6759" y="2123"/>
                    <a:pt x="6505" y="17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31"/>
            <p:cNvSpPr/>
            <p:nvPr/>
          </p:nvSpPr>
          <p:spPr>
            <a:xfrm>
              <a:off x="5889825" y="3258275"/>
              <a:ext cx="795325" cy="487100"/>
            </a:xfrm>
            <a:custGeom>
              <a:avLst/>
              <a:gdLst/>
              <a:ahLst/>
              <a:cxnLst/>
              <a:rect l="l" t="t" r="r" b="b"/>
              <a:pathLst>
                <a:path w="31813" h="19484" extrusionOk="0">
                  <a:moveTo>
                    <a:pt x="31078" y="0"/>
                  </a:moveTo>
                  <a:lnTo>
                    <a:pt x="734" y="0"/>
                  </a:lnTo>
                  <a:cubicBezTo>
                    <a:pt x="329" y="0"/>
                    <a:pt x="0" y="329"/>
                    <a:pt x="0" y="732"/>
                  </a:cubicBezTo>
                  <a:lnTo>
                    <a:pt x="0" y="18749"/>
                  </a:lnTo>
                  <a:cubicBezTo>
                    <a:pt x="0" y="19155"/>
                    <a:pt x="329" y="19484"/>
                    <a:pt x="734" y="19484"/>
                  </a:cubicBezTo>
                  <a:lnTo>
                    <a:pt x="31078" y="19484"/>
                  </a:lnTo>
                  <a:cubicBezTo>
                    <a:pt x="31484" y="19484"/>
                    <a:pt x="31812" y="19155"/>
                    <a:pt x="31812" y="18749"/>
                  </a:cubicBezTo>
                  <a:lnTo>
                    <a:pt x="31812" y="732"/>
                  </a:lnTo>
                  <a:cubicBezTo>
                    <a:pt x="31812" y="329"/>
                    <a:pt x="31484" y="0"/>
                    <a:pt x="3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31"/>
            <p:cNvSpPr/>
            <p:nvPr/>
          </p:nvSpPr>
          <p:spPr>
            <a:xfrm>
              <a:off x="5889825" y="3258275"/>
              <a:ext cx="795325" cy="58750"/>
            </a:xfrm>
            <a:custGeom>
              <a:avLst/>
              <a:gdLst/>
              <a:ahLst/>
              <a:cxnLst/>
              <a:rect l="l" t="t" r="r" b="b"/>
              <a:pathLst>
                <a:path w="31813" h="2350" extrusionOk="0">
                  <a:moveTo>
                    <a:pt x="31078" y="0"/>
                  </a:moveTo>
                  <a:lnTo>
                    <a:pt x="734" y="0"/>
                  </a:lnTo>
                  <a:cubicBezTo>
                    <a:pt x="329" y="0"/>
                    <a:pt x="0" y="329"/>
                    <a:pt x="0" y="732"/>
                  </a:cubicBezTo>
                  <a:lnTo>
                    <a:pt x="0" y="2349"/>
                  </a:lnTo>
                  <a:lnTo>
                    <a:pt x="31812" y="2349"/>
                  </a:lnTo>
                  <a:lnTo>
                    <a:pt x="31812" y="732"/>
                  </a:lnTo>
                  <a:cubicBezTo>
                    <a:pt x="31812" y="329"/>
                    <a:pt x="31484" y="0"/>
                    <a:pt x="31078" y="0"/>
                  </a:cubicBezTo>
                  <a:close/>
                </a:path>
              </a:pathLst>
            </a:custGeom>
            <a:solidFill>
              <a:srgbClr val="0B1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31"/>
            <p:cNvSpPr/>
            <p:nvPr/>
          </p:nvSpPr>
          <p:spPr>
            <a:xfrm>
              <a:off x="6002225" y="3272825"/>
              <a:ext cx="29575" cy="29575"/>
            </a:xfrm>
            <a:custGeom>
              <a:avLst/>
              <a:gdLst/>
              <a:ahLst/>
              <a:cxnLst/>
              <a:rect l="l" t="t" r="r" b="b"/>
              <a:pathLst>
                <a:path w="1183" h="1183" extrusionOk="0">
                  <a:moveTo>
                    <a:pt x="1182" y="591"/>
                  </a:moveTo>
                  <a:cubicBezTo>
                    <a:pt x="1182" y="920"/>
                    <a:pt x="917" y="1182"/>
                    <a:pt x="592" y="1182"/>
                  </a:cubicBezTo>
                  <a:cubicBezTo>
                    <a:pt x="266" y="1182"/>
                    <a:pt x="1" y="917"/>
                    <a:pt x="1" y="591"/>
                  </a:cubicBezTo>
                  <a:cubicBezTo>
                    <a:pt x="1" y="266"/>
                    <a:pt x="266" y="1"/>
                    <a:pt x="592" y="1"/>
                  </a:cubicBezTo>
                  <a:cubicBezTo>
                    <a:pt x="917" y="1"/>
                    <a:pt x="1182" y="266"/>
                    <a:pt x="1182" y="591"/>
                  </a:cubicBezTo>
                  <a:close/>
                </a:path>
              </a:pathLst>
            </a:custGeom>
            <a:solidFill>
              <a:srgbClr val="82A8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31"/>
            <p:cNvSpPr/>
            <p:nvPr/>
          </p:nvSpPr>
          <p:spPr>
            <a:xfrm>
              <a:off x="5956975" y="3272825"/>
              <a:ext cx="29550" cy="29575"/>
            </a:xfrm>
            <a:custGeom>
              <a:avLst/>
              <a:gdLst/>
              <a:ahLst/>
              <a:cxnLst/>
              <a:rect l="l" t="t" r="r" b="b"/>
              <a:pathLst>
                <a:path w="1182" h="1183" extrusionOk="0">
                  <a:moveTo>
                    <a:pt x="1182" y="591"/>
                  </a:moveTo>
                  <a:cubicBezTo>
                    <a:pt x="1182" y="917"/>
                    <a:pt x="917" y="1182"/>
                    <a:pt x="591" y="1182"/>
                  </a:cubicBezTo>
                  <a:cubicBezTo>
                    <a:pt x="265" y="1182"/>
                    <a:pt x="0" y="917"/>
                    <a:pt x="0" y="591"/>
                  </a:cubicBezTo>
                  <a:cubicBezTo>
                    <a:pt x="0" y="266"/>
                    <a:pt x="265" y="1"/>
                    <a:pt x="591" y="1"/>
                  </a:cubicBezTo>
                  <a:cubicBezTo>
                    <a:pt x="917" y="1"/>
                    <a:pt x="1182" y="266"/>
                    <a:pt x="1182" y="5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31"/>
            <p:cNvSpPr/>
            <p:nvPr/>
          </p:nvSpPr>
          <p:spPr>
            <a:xfrm>
              <a:off x="5911700" y="3272825"/>
              <a:ext cx="29550" cy="29575"/>
            </a:xfrm>
            <a:custGeom>
              <a:avLst/>
              <a:gdLst/>
              <a:ahLst/>
              <a:cxnLst/>
              <a:rect l="l" t="t" r="r" b="b"/>
              <a:pathLst>
                <a:path w="1182" h="1183" extrusionOk="0">
                  <a:moveTo>
                    <a:pt x="1182" y="591"/>
                  </a:moveTo>
                  <a:cubicBezTo>
                    <a:pt x="1182" y="920"/>
                    <a:pt x="917" y="1182"/>
                    <a:pt x="591" y="1182"/>
                  </a:cubicBezTo>
                  <a:cubicBezTo>
                    <a:pt x="265" y="1182"/>
                    <a:pt x="0" y="917"/>
                    <a:pt x="0" y="591"/>
                  </a:cubicBezTo>
                  <a:cubicBezTo>
                    <a:pt x="0" y="266"/>
                    <a:pt x="265" y="1"/>
                    <a:pt x="591" y="1"/>
                  </a:cubicBezTo>
                  <a:cubicBezTo>
                    <a:pt x="917" y="1"/>
                    <a:pt x="1182" y="266"/>
                    <a:pt x="1182" y="5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31"/>
            <p:cNvSpPr/>
            <p:nvPr/>
          </p:nvSpPr>
          <p:spPr>
            <a:xfrm>
              <a:off x="5923225" y="3370400"/>
              <a:ext cx="397125" cy="261450"/>
            </a:xfrm>
            <a:custGeom>
              <a:avLst/>
              <a:gdLst/>
              <a:ahLst/>
              <a:cxnLst/>
              <a:rect l="l" t="t" r="r" b="b"/>
              <a:pathLst>
                <a:path w="15885" h="10458" extrusionOk="0">
                  <a:moveTo>
                    <a:pt x="15302" y="1"/>
                  </a:moveTo>
                  <a:lnTo>
                    <a:pt x="580" y="1"/>
                  </a:lnTo>
                  <a:cubicBezTo>
                    <a:pt x="260" y="1"/>
                    <a:pt x="0" y="260"/>
                    <a:pt x="0" y="581"/>
                  </a:cubicBezTo>
                  <a:lnTo>
                    <a:pt x="0" y="9878"/>
                  </a:lnTo>
                  <a:cubicBezTo>
                    <a:pt x="0" y="10198"/>
                    <a:pt x="260" y="10458"/>
                    <a:pt x="580" y="10458"/>
                  </a:cubicBezTo>
                  <a:lnTo>
                    <a:pt x="15302" y="10458"/>
                  </a:lnTo>
                  <a:cubicBezTo>
                    <a:pt x="15622" y="10458"/>
                    <a:pt x="15884" y="10198"/>
                    <a:pt x="15884" y="9878"/>
                  </a:cubicBezTo>
                  <a:lnTo>
                    <a:pt x="15884" y="581"/>
                  </a:lnTo>
                  <a:cubicBezTo>
                    <a:pt x="15884" y="260"/>
                    <a:pt x="15625" y="1"/>
                    <a:pt x="15302"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31"/>
            <p:cNvSpPr/>
            <p:nvPr/>
          </p:nvSpPr>
          <p:spPr>
            <a:xfrm>
              <a:off x="6344525" y="3436450"/>
              <a:ext cx="307200" cy="273175"/>
            </a:xfrm>
            <a:custGeom>
              <a:avLst/>
              <a:gdLst/>
              <a:ahLst/>
              <a:cxnLst/>
              <a:rect l="l" t="t" r="r" b="b"/>
              <a:pathLst>
                <a:path w="12288" h="10927" extrusionOk="0">
                  <a:moveTo>
                    <a:pt x="11708" y="1"/>
                  </a:moveTo>
                  <a:lnTo>
                    <a:pt x="581" y="1"/>
                  </a:lnTo>
                  <a:cubicBezTo>
                    <a:pt x="260" y="1"/>
                    <a:pt x="1" y="260"/>
                    <a:pt x="1" y="580"/>
                  </a:cubicBezTo>
                  <a:lnTo>
                    <a:pt x="1" y="10347"/>
                  </a:lnTo>
                  <a:cubicBezTo>
                    <a:pt x="1" y="10667"/>
                    <a:pt x="260" y="10927"/>
                    <a:pt x="581" y="10927"/>
                  </a:cubicBezTo>
                  <a:lnTo>
                    <a:pt x="11708" y="10927"/>
                  </a:lnTo>
                  <a:cubicBezTo>
                    <a:pt x="12028" y="10927"/>
                    <a:pt x="12288" y="10667"/>
                    <a:pt x="12288" y="10347"/>
                  </a:cubicBezTo>
                  <a:lnTo>
                    <a:pt x="12288" y="580"/>
                  </a:lnTo>
                  <a:cubicBezTo>
                    <a:pt x="12288" y="260"/>
                    <a:pt x="12028" y="1"/>
                    <a:pt x="11708" y="1"/>
                  </a:cubicBezTo>
                  <a:close/>
                </a:path>
              </a:pathLst>
            </a:custGeom>
            <a:gradFill>
              <a:gsLst>
                <a:gs pos="0">
                  <a:schemeClr val="lt2"/>
                </a:gs>
                <a:gs pos="50000">
                  <a:schemeClr val="lt2"/>
                </a:gs>
                <a:gs pos="100000">
                  <a:schemeClr val="accen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31"/>
            <p:cNvSpPr/>
            <p:nvPr/>
          </p:nvSpPr>
          <p:spPr>
            <a:xfrm>
              <a:off x="5536400" y="3329825"/>
              <a:ext cx="570550" cy="661250"/>
            </a:xfrm>
            <a:custGeom>
              <a:avLst/>
              <a:gdLst/>
              <a:ahLst/>
              <a:cxnLst/>
              <a:rect l="l" t="t" r="r" b="b"/>
              <a:pathLst>
                <a:path w="22822" h="26450" extrusionOk="0">
                  <a:moveTo>
                    <a:pt x="17952" y="1756"/>
                  </a:moveTo>
                  <a:lnTo>
                    <a:pt x="11410" y="1"/>
                  </a:lnTo>
                  <a:lnTo>
                    <a:pt x="4867" y="1756"/>
                  </a:lnTo>
                  <a:cubicBezTo>
                    <a:pt x="4867" y="4729"/>
                    <a:pt x="2871" y="7333"/>
                    <a:pt x="1" y="8103"/>
                  </a:cubicBezTo>
                  <a:lnTo>
                    <a:pt x="1" y="13682"/>
                  </a:lnTo>
                  <a:cubicBezTo>
                    <a:pt x="1" y="24760"/>
                    <a:pt x="11410" y="26449"/>
                    <a:pt x="11410" y="26449"/>
                  </a:cubicBezTo>
                  <a:cubicBezTo>
                    <a:pt x="11410" y="26449"/>
                    <a:pt x="22822" y="24757"/>
                    <a:pt x="22822" y="13682"/>
                  </a:cubicBezTo>
                  <a:lnTo>
                    <a:pt x="22822" y="8103"/>
                  </a:lnTo>
                  <a:cubicBezTo>
                    <a:pt x="19951" y="7333"/>
                    <a:pt x="17952" y="4729"/>
                    <a:pt x="17952" y="17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31"/>
            <p:cNvSpPr/>
            <p:nvPr/>
          </p:nvSpPr>
          <p:spPr>
            <a:xfrm>
              <a:off x="5564275" y="3358675"/>
              <a:ext cx="514725" cy="604025"/>
            </a:xfrm>
            <a:custGeom>
              <a:avLst/>
              <a:gdLst/>
              <a:ahLst/>
              <a:cxnLst/>
              <a:rect l="l" t="t" r="r" b="b"/>
              <a:pathLst>
                <a:path w="20589" h="24161" extrusionOk="0">
                  <a:moveTo>
                    <a:pt x="10295" y="24160"/>
                  </a:moveTo>
                  <a:cubicBezTo>
                    <a:pt x="9668" y="24039"/>
                    <a:pt x="7374" y="23523"/>
                    <a:pt x="5124" y="22082"/>
                  </a:cubicBezTo>
                  <a:cubicBezTo>
                    <a:pt x="1726" y="19901"/>
                    <a:pt x="1" y="16688"/>
                    <a:pt x="1" y="12528"/>
                  </a:cubicBezTo>
                  <a:lnTo>
                    <a:pt x="1" y="7755"/>
                  </a:lnTo>
                  <a:cubicBezTo>
                    <a:pt x="2637" y="6714"/>
                    <a:pt x="4498" y="4288"/>
                    <a:pt x="4821" y="1472"/>
                  </a:cubicBezTo>
                  <a:lnTo>
                    <a:pt x="10295" y="1"/>
                  </a:lnTo>
                  <a:lnTo>
                    <a:pt x="15772" y="1472"/>
                  </a:lnTo>
                  <a:cubicBezTo>
                    <a:pt x="16092" y="4288"/>
                    <a:pt x="17952" y="6714"/>
                    <a:pt x="20589" y="7755"/>
                  </a:cubicBezTo>
                  <a:lnTo>
                    <a:pt x="20589" y="12528"/>
                  </a:lnTo>
                  <a:cubicBezTo>
                    <a:pt x="20589" y="16688"/>
                    <a:pt x="18863" y="19901"/>
                    <a:pt x="15465" y="22082"/>
                  </a:cubicBezTo>
                  <a:cubicBezTo>
                    <a:pt x="13215" y="23523"/>
                    <a:pt x="10921" y="24042"/>
                    <a:pt x="10295" y="2416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31"/>
            <p:cNvSpPr/>
            <p:nvPr/>
          </p:nvSpPr>
          <p:spPr>
            <a:xfrm>
              <a:off x="5821625" y="3358750"/>
              <a:ext cx="257375" cy="603950"/>
            </a:xfrm>
            <a:custGeom>
              <a:avLst/>
              <a:gdLst/>
              <a:ahLst/>
              <a:cxnLst/>
              <a:rect l="l" t="t" r="r" b="b"/>
              <a:pathLst>
                <a:path w="10295" h="24158" extrusionOk="0">
                  <a:moveTo>
                    <a:pt x="1" y="0"/>
                  </a:moveTo>
                  <a:lnTo>
                    <a:pt x="5478" y="1469"/>
                  </a:lnTo>
                  <a:cubicBezTo>
                    <a:pt x="5798" y="4285"/>
                    <a:pt x="7658" y="6711"/>
                    <a:pt x="10295" y="7752"/>
                  </a:cubicBezTo>
                  <a:lnTo>
                    <a:pt x="10295" y="12527"/>
                  </a:lnTo>
                  <a:cubicBezTo>
                    <a:pt x="10295" y="16685"/>
                    <a:pt x="8569" y="19901"/>
                    <a:pt x="5171" y="22079"/>
                  </a:cubicBezTo>
                  <a:cubicBezTo>
                    <a:pt x="2921" y="23520"/>
                    <a:pt x="627" y="24039"/>
                    <a:pt x="1" y="24157"/>
                  </a:cubicBezTo>
                  <a:lnTo>
                    <a:pt x="1" y="0"/>
                  </a:lnTo>
                  <a:close/>
                </a:path>
              </a:pathLst>
            </a:custGeom>
            <a:solidFill>
              <a:srgbClr val="FFFFFF">
                <a:alpha val="20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Rectangle 1">
            <a:extLst>
              <a:ext uri="{FF2B5EF4-FFF2-40B4-BE49-F238E27FC236}">
                <a16:creationId xmlns:a16="http://schemas.microsoft.com/office/drawing/2014/main" id="{7F147455-6A14-DA29-D948-83E26F69A45D}"/>
              </a:ext>
            </a:extLst>
          </p:cNvPr>
          <p:cNvSpPr/>
          <p:nvPr/>
        </p:nvSpPr>
        <p:spPr>
          <a:xfrm>
            <a:off x="288000" y="3658287"/>
            <a:ext cx="8856000" cy="584775"/>
          </a:xfrm>
          <a:prstGeom prst="rect">
            <a:avLst/>
          </a:prstGeom>
          <a:noFill/>
        </p:spPr>
        <p:txBody>
          <a:bodyPr wrap="square" lIns="91440" tIns="45720" rIns="91440" bIns="45720">
            <a:spAutoFit/>
          </a:bodyPr>
          <a:lstStyle/>
          <a:p>
            <a:r>
              <a:rPr lang="en-US" sz="2400" b="1" dirty="0">
                <a:solidFill>
                  <a:schemeClr val="accent2"/>
                </a:solidFill>
              </a:rPr>
              <a:t>	 </a:t>
            </a:r>
            <a:r>
              <a:rPr lang="en-US" sz="3200" b="1" dirty="0">
                <a:solidFill>
                  <a:schemeClr val="accent2"/>
                </a:solidFill>
              </a:rPr>
              <a:t>TEAM : MISSION POSSIBLE</a:t>
            </a:r>
          </a:p>
        </p:txBody>
      </p:sp>
      <p:pic>
        <p:nvPicPr>
          <p:cNvPr id="4" name="Picture 3">
            <a:extLst>
              <a:ext uri="{FF2B5EF4-FFF2-40B4-BE49-F238E27FC236}">
                <a16:creationId xmlns:a16="http://schemas.microsoft.com/office/drawing/2014/main" id="{9C5CB0EA-25A5-2D9E-3BE7-7C5F4CC87C6D}"/>
              </a:ext>
            </a:extLst>
          </p:cNvPr>
          <p:cNvPicPr>
            <a:picLocks noChangeAspect="1"/>
          </p:cNvPicPr>
          <p:nvPr/>
        </p:nvPicPr>
        <p:blipFill>
          <a:blip r:embed="rId3"/>
          <a:stretch>
            <a:fillRect/>
          </a:stretch>
        </p:blipFill>
        <p:spPr>
          <a:xfrm>
            <a:off x="377294" y="423723"/>
            <a:ext cx="1437329" cy="602403"/>
          </a:xfrm>
          <a:prstGeom prst="rect">
            <a:avLst/>
          </a:prstGeom>
        </p:spPr>
      </p:pic>
      <p:sp>
        <p:nvSpPr>
          <p:cNvPr id="6" name="TextBox 5">
            <a:extLst>
              <a:ext uri="{FF2B5EF4-FFF2-40B4-BE49-F238E27FC236}">
                <a16:creationId xmlns:a16="http://schemas.microsoft.com/office/drawing/2014/main" id="{56DCBF09-4E20-D063-F3F6-5333A885830C}"/>
              </a:ext>
            </a:extLst>
          </p:cNvPr>
          <p:cNvSpPr txBox="1"/>
          <p:nvPr/>
        </p:nvSpPr>
        <p:spPr>
          <a:xfrm>
            <a:off x="1332000" y="2088627"/>
            <a:ext cx="6724800" cy="1569660"/>
          </a:xfrm>
          <a:prstGeom prst="rect">
            <a:avLst/>
          </a:prstGeom>
          <a:noFill/>
        </p:spPr>
        <p:txBody>
          <a:bodyPr wrap="square" rtlCol="0">
            <a:spAutoFit/>
          </a:bodyPr>
          <a:lstStyle/>
          <a:p>
            <a:r>
              <a:rPr lang="en-US" sz="3200" b="1" dirty="0">
                <a:solidFill>
                  <a:schemeClr val="accent6">
                    <a:lumMod val="95000"/>
                  </a:schemeClr>
                </a:solidFill>
              </a:rPr>
              <a:t>Theft Alert: Developing an Intelligent Detection System for Supermarket Security.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406" name="Google Shape;4406;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40000"/>
                    <a:lumOff val="60000"/>
                  </a:schemeClr>
                </a:solidFill>
              </a:rPr>
              <a:t>Tools </a:t>
            </a:r>
            <a:endParaRPr dirty="0">
              <a:solidFill>
                <a:schemeClr val="accent2">
                  <a:lumMod val="40000"/>
                  <a:lumOff val="60000"/>
                </a:schemeClr>
              </a:solidFill>
            </a:endParaRPr>
          </a:p>
        </p:txBody>
      </p:sp>
      <p:sp>
        <p:nvSpPr>
          <p:cNvPr id="2" name="TextBox 1">
            <a:extLst>
              <a:ext uri="{FF2B5EF4-FFF2-40B4-BE49-F238E27FC236}">
                <a16:creationId xmlns:a16="http://schemas.microsoft.com/office/drawing/2014/main" id="{147EB21A-1CA6-5E2D-429A-7D375F385803}"/>
              </a:ext>
            </a:extLst>
          </p:cNvPr>
          <p:cNvSpPr txBox="1"/>
          <p:nvPr/>
        </p:nvSpPr>
        <p:spPr>
          <a:xfrm>
            <a:off x="548640" y="1222173"/>
            <a:ext cx="1280160" cy="307777"/>
          </a:xfrm>
          <a:prstGeom prst="rect">
            <a:avLst/>
          </a:prstGeom>
          <a:noFill/>
        </p:spPr>
        <p:txBody>
          <a:bodyPr wrap="square" rtlCol="0">
            <a:spAutoFit/>
          </a:bodyPr>
          <a:lstStyle/>
          <a:p>
            <a:pPr algn="ctr"/>
            <a:r>
              <a:rPr lang="en-IN" dirty="0">
                <a:solidFill>
                  <a:schemeClr val="accent5">
                    <a:lumMod val="40000"/>
                    <a:lumOff val="60000"/>
                  </a:schemeClr>
                </a:solidFill>
              </a:rPr>
              <a:t>Frontend</a:t>
            </a:r>
          </a:p>
        </p:txBody>
      </p:sp>
      <p:sp>
        <p:nvSpPr>
          <p:cNvPr id="4" name="TextBox 3">
            <a:extLst>
              <a:ext uri="{FF2B5EF4-FFF2-40B4-BE49-F238E27FC236}">
                <a16:creationId xmlns:a16="http://schemas.microsoft.com/office/drawing/2014/main" id="{464EC8EB-490A-61F6-C828-81CAF71E1C6B}"/>
              </a:ext>
            </a:extLst>
          </p:cNvPr>
          <p:cNvSpPr txBox="1"/>
          <p:nvPr/>
        </p:nvSpPr>
        <p:spPr>
          <a:xfrm>
            <a:off x="2422044" y="1226633"/>
            <a:ext cx="999150" cy="338554"/>
          </a:xfrm>
          <a:prstGeom prst="rect">
            <a:avLst/>
          </a:prstGeom>
          <a:noFill/>
        </p:spPr>
        <p:txBody>
          <a:bodyPr wrap="square" rtlCol="0">
            <a:spAutoFit/>
          </a:bodyPr>
          <a:lstStyle/>
          <a:p>
            <a:pPr algn="ctr"/>
            <a:r>
              <a:rPr lang="en-IN" sz="1600" dirty="0">
                <a:solidFill>
                  <a:schemeClr val="accent5">
                    <a:lumMod val="40000"/>
                    <a:lumOff val="60000"/>
                  </a:schemeClr>
                </a:solidFill>
                <a:latin typeface="Calibri" panose="020F0502020204030204" pitchFamily="34" charset="0"/>
                <a:ea typeface="Calibri" panose="020F0502020204030204" pitchFamily="34" charset="0"/>
                <a:cs typeface="Calibri" panose="020F0502020204030204" pitchFamily="34" charset="0"/>
              </a:rPr>
              <a:t>Backend</a:t>
            </a:r>
          </a:p>
        </p:txBody>
      </p:sp>
      <p:sp>
        <p:nvSpPr>
          <p:cNvPr id="5" name="TextBox 4">
            <a:extLst>
              <a:ext uri="{FF2B5EF4-FFF2-40B4-BE49-F238E27FC236}">
                <a16:creationId xmlns:a16="http://schemas.microsoft.com/office/drawing/2014/main" id="{6750B72D-DFDD-9936-4A15-7B6E54CE5F15}"/>
              </a:ext>
            </a:extLst>
          </p:cNvPr>
          <p:cNvSpPr txBox="1"/>
          <p:nvPr/>
        </p:nvSpPr>
        <p:spPr>
          <a:xfrm>
            <a:off x="4522937" y="1222173"/>
            <a:ext cx="1262318" cy="307777"/>
          </a:xfrm>
          <a:prstGeom prst="rect">
            <a:avLst/>
          </a:prstGeom>
          <a:noFill/>
        </p:spPr>
        <p:txBody>
          <a:bodyPr wrap="square" rtlCol="0">
            <a:spAutoFit/>
          </a:bodyPr>
          <a:lstStyle/>
          <a:p>
            <a:r>
              <a:rPr lang="en-IN" dirty="0">
                <a:solidFill>
                  <a:schemeClr val="accent5">
                    <a:lumMod val="40000"/>
                    <a:lumOff val="60000"/>
                  </a:schemeClr>
                </a:solidFill>
              </a:rPr>
              <a:t>Database</a:t>
            </a:r>
          </a:p>
        </p:txBody>
      </p:sp>
      <p:sp>
        <p:nvSpPr>
          <p:cNvPr id="6" name="TextBox 5">
            <a:extLst>
              <a:ext uri="{FF2B5EF4-FFF2-40B4-BE49-F238E27FC236}">
                <a16:creationId xmlns:a16="http://schemas.microsoft.com/office/drawing/2014/main" id="{FD73DBA9-39DF-09B7-5004-40D7F2C277BD}"/>
              </a:ext>
            </a:extLst>
          </p:cNvPr>
          <p:cNvSpPr txBox="1"/>
          <p:nvPr/>
        </p:nvSpPr>
        <p:spPr>
          <a:xfrm>
            <a:off x="7203689" y="1199871"/>
            <a:ext cx="1708366" cy="307777"/>
          </a:xfrm>
          <a:prstGeom prst="rect">
            <a:avLst/>
          </a:prstGeom>
          <a:noFill/>
        </p:spPr>
        <p:txBody>
          <a:bodyPr wrap="square" rtlCol="0">
            <a:spAutoFit/>
          </a:bodyPr>
          <a:lstStyle/>
          <a:p>
            <a:pPr algn="ctr"/>
            <a:r>
              <a:rPr lang="en-IN" dirty="0">
                <a:solidFill>
                  <a:schemeClr val="accent5">
                    <a:lumMod val="40000"/>
                    <a:lumOff val="60000"/>
                  </a:schemeClr>
                </a:solidFill>
              </a:rPr>
              <a:t>Communication</a:t>
            </a:r>
          </a:p>
        </p:txBody>
      </p:sp>
      <p:pic>
        <p:nvPicPr>
          <p:cNvPr id="8" name="Picture 7">
            <a:extLst>
              <a:ext uri="{FF2B5EF4-FFF2-40B4-BE49-F238E27FC236}">
                <a16:creationId xmlns:a16="http://schemas.microsoft.com/office/drawing/2014/main" id="{0CBD2ADE-3736-6AC8-0D98-BE10F078C1F4}"/>
              </a:ext>
            </a:extLst>
          </p:cNvPr>
          <p:cNvPicPr>
            <a:picLocks noChangeAspect="1"/>
          </p:cNvPicPr>
          <p:nvPr/>
        </p:nvPicPr>
        <p:blipFill>
          <a:blip r:embed="rId3"/>
          <a:stretch>
            <a:fillRect/>
          </a:stretch>
        </p:blipFill>
        <p:spPr>
          <a:xfrm>
            <a:off x="445650" y="1931391"/>
            <a:ext cx="548700" cy="548700"/>
          </a:xfrm>
          <a:prstGeom prst="rect">
            <a:avLst/>
          </a:prstGeom>
        </p:spPr>
      </p:pic>
      <p:pic>
        <p:nvPicPr>
          <p:cNvPr id="10" name="Picture 9">
            <a:extLst>
              <a:ext uri="{FF2B5EF4-FFF2-40B4-BE49-F238E27FC236}">
                <a16:creationId xmlns:a16="http://schemas.microsoft.com/office/drawing/2014/main" id="{FBAFECA3-0E9C-8747-CF9E-4115153DEBC3}"/>
              </a:ext>
            </a:extLst>
          </p:cNvPr>
          <p:cNvPicPr>
            <a:picLocks noChangeAspect="1"/>
          </p:cNvPicPr>
          <p:nvPr/>
        </p:nvPicPr>
        <p:blipFill>
          <a:blip r:embed="rId4"/>
          <a:stretch>
            <a:fillRect/>
          </a:stretch>
        </p:blipFill>
        <p:spPr>
          <a:xfrm>
            <a:off x="4499771" y="1909242"/>
            <a:ext cx="1169569" cy="731215"/>
          </a:xfrm>
          <a:prstGeom prst="rect">
            <a:avLst/>
          </a:prstGeom>
        </p:spPr>
      </p:pic>
      <p:pic>
        <p:nvPicPr>
          <p:cNvPr id="12" name="Picture 11">
            <a:extLst>
              <a:ext uri="{FF2B5EF4-FFF2-40B4-BE49-F238E27FC236}">
                <a16:creationId xmlns:a16="http://schemas.microsoft.com/office/drawing/2014/main" id="{D7E46E05-CED3-6BD2-E1C0-87D385440792}"/>
              </a:ext>
            </a:extLst>
          </p:cNvPr>
          <p:cNvPicPr>
            <a:picLocks noChangeAspect="1"/>
          </p:cNvPicPr>
          <p:nvPr/>
        </p:nvPicPr>
        <p:blipFill>
          <a:blip r:embed="rId5"/>
          <a:stretch>
            <a:fillRect/>
          </a:stretch>
        </p:blipFill>
        <p:spPr>
          <a:xfrm>
            <a:off x="4763803" y="3309682"/>
            <a:ext cx="780585" cy="780585"/>
          </a:xfrm>
          <a:prstGeom prst="rect">
            <a:avLst/>
          </a:prstGeom>
        </p:spPr>
      </p:pic>
      <p:pic>
        <p:nvPicPr>
          <p:cNvPr id="18" name="Picture 17">
            <a:extLst>
              <a:ext uri="{FF2B5EF4-FFF2-40B4-BE49-F238E27FC236}">
                <a16:creationId xmlns:a16="http://schemas.microsoft.com/office/drawing/2014/main" id="{DC63B996-F413-76A8-37DA-80BF9EC12041}"/>
              </a:ext>
            </a:extLst>
          </p:cNvPr>
          <p:cNvPicPr>
            <a:picLocks noChangeAspect="1"/>
          </p:cNvPicPr>
          <p:nvPr/>
        </p:nvPicPr>
        <p:blipFill>
          <a:blip r:embed="rId6"/>
          <a:stretch>
            <a:fillRect/>
          </a:stretch>
        </p:blipFill>
        <p:spPr>
          <a:xfrm>
            <a:off x="7583480" y="1842181"/>
            <a:ext cx="948784" cy="950641"/>
          </a:xfrm>
          <a:prstGeom prst="rect">
            <a:avLst/>
          </a:prstGeom>
        </p:spPr>
      </p:pic>
      <p:pic>
        <p:nvPicPr>
          <p:cNvPr id="20" name="Picture 19">
            <a:extLst>
              <a:ext uri="{FF2B5EF4-FFF2-40B4-BE49-F238E27FC236}">
                <a16:creationId xmlns:a16="http://schemas.microsoft.com/office/drawing/2014/main" id="{5757BB83-42B0-2E57-D401-85997E1A4195}"/>
              </a:ext>
            </a:extLst>
          </p:cNvPr>
          <p:cNvPicPr>
            <a:picLocks noChangeAspect="1"/>
          </p:cNvPicPr>
          <p:nvPr/>
        </p:nvPicPr>
        <p:blipFill>
          <a:blip r:embed="rId7"/>
          <a:stretch>
            <a:fillRect/>
          </a:stretch>
        </p:blipFill>
        <p:spPr>
          <a:xfrm>
            <a:off x="7382802" y="3205524"/>
            <a:ext cx="1290985" cy="860657"/>
          </a:xfrm>
          <a:prstGeom prst="rect">
            <a:avLst/>
          </a:prstGeom>
        </p:spPr>
      </p:pic>
      <p:pic>
        <p:nvPicPr>
          <p:cNvPr id="22" name="Picture 21">
            <a:extLst>
              <a:ext uri="{FF2B5EF4-FFF2-40B4-BE49-F238E27FC236}">
                <a16:creationId xmlns:a16="http://schemas.microsoft.com/office/drawing/2014/main" id="{1B0BA01B-90A9-9A3E-C7F2-DE8DDBC94EC2}"/>
              </a:ext>
            </a:extLst>
          </p:cNvPr>
          <p:cNvPicPr>
            <a:picLocks noChangeAspect="1"/>
          </p:cNvPicPr>
          <p:nvPr/>
        </p:nvPicPr>
        <p:blipFill>
          <a:blip r:embed="rId8"/>
          <a:stretch>
            <a:fillRect/>
          </a:stretch>
        </p:blipFill>
        <p:spPr>
          <a:xfrm>
            <a:off x="2585631" y="1931391"/>
            <a:ext cx="948785" cy="1041176"/>
          </a:xfrm>
          <a:prstGeom prst="rect">
            <a:avLst/>
          </a:prstGeom>
        </p:spPr>
      </p:pic>
      <p:pic>
        <p:nvPicPr>
          <p:cNvPr id="24" name="Picture 23">
            <a:extLst>
              <a:ext uri="{FF2B5EF4-FFF2-40B4-BE49-F238E27FC236}">
                <a16:creationId xmlns:a16="http://schemas.microsoft.com/office/drawing/2014/main" id="{76D8B223-8835-C8F4-6694-83EAFDEB9A75}"/>
              </a:ext>
            </a:extLst>
          </p:cNvPr>
          <p:cNvPicPr>
            <a:picLocks noChangeAspect="1"/>
          </p:cNvPicPr>
          <p:nvPr/>
        </p:nvPicPr>
        <p:blipFill>
          <a:blip r:embed="rId9"/>
          <a:stretch>
            <a:fillRect/>
          </a:stretch>
        </p:blipFill>
        <p:spPr>
          <a:xfrm>
            <a:off x="2157723" y="3314084"/>
            <a:ext cx="1686873" cy="516858"/>
          </a:xfrm>
          <a:prstGeom prst="rect">
            <a:avLst/>
          </a:prstGeom>
        </p:spPr>
      </p:pic>
      <p:pic>
        <p:nvPicPr>
          <p:cNvPr id="26" name="Picture 25">
            <a:extLst>
              <a:ext uri="{FF2B5EF4-FFF2-40B4-BE49-F238E27FC236}">
                <a16:creationId xmlns:a16="http://schemas.microsoft.com/office/drawing/2014/main" id="{78B78AB7-0F79-4AEF-D214-791E30FCE034}"/>
              </a:ext>
            </a:extLst>
          </p:cNvPr>
          <p:cNvPicPr>
            <a:picLocks noChangeAspect="1"/>
          </p:cNvPicPr>
          <p:nvPr/>
        </p:nvPicPr>
        <p:blipFill>
          <a:blip r:embed="rId10"/>
          <a:stretch>
            <a:fillRect/>
          </a:stretch>
        </p:blipFill>
        <p:spPr>
          <a:xfrm>
            <a:off x="319309" y="2919278"/>
            <a:ext cx="873059" cy="873059"/>
          </a:xfrm>
          <a:prstGeom prst="rect">
            <a:avLst/>
          </a:prstGeom>
        </p:spPr>
      </p:pic>
      <p:pic>
        <p:nvPicPr>
          <p:cNvPr id="28" name="Picture 27">
            <a:extLst>
              <a:ext uri="{FF2B5EF4-FFF2-40B4-BE49-F238E27FC236}">
                <a16:creationId xmlns:a16="http://schemas.microsoft.com/office/drawing/2014/main" id="{9966E55F-E4B4-F564-5737-3E8C9A2CADAF}"/>
              </a:ext>
            </a:extLst>
          </p:cNvPr>
          <p:cNvPicPr>
            <a:picLocks noChangeAspect="1"/>
          </p:cNvPicPr>
          <p:nvPr/>
        </p:nvPicPr>
        <p:blipFill>
          <a:blip r:embed="rId11"/>
          <a:stretch>
            <a:fillRect/>
          </a:stretch>
        </p:blipFill>
        <p:spPr>
          <a:xfrm>
            <a:off x="441696" y="4231523"/>
            <a:ext cx="747024" cy="647834"/>
          </a:xfrm>
          <a:prstGeom prst="rect">
            <a:avLst/>
          </a:prstGeom>
        </p:spPr>
      </p:pic>
      <p:pic>
        <p:nvPicPr>
          <p:cNvPr id="30" name="Picture 29">
            <a:extLst>
              <a:ext uri="{FF2B5EF4-FFF2-40B4-BE49-F238E27FC236}">
                <a16:creationId xmlns:a16="http://schemas.microsoft.com/office/drawing/2014/main" id="{BC611004-1B6C-EA6B-2D1E-4AECD03DC9AC}"/>
              </a:ext>
            </a:extLst>
          </p:cNvPr>
          <p:cNvPicPr>
            <a:picLocks noChangeAspect="1"/>
          </p:cNvPicPr>
          <p:nvPr/>
        </p:nvPicPr>
        <p:blipFill>
          <a:blip r:embed="rId12"/>
          <a:stretch>
            <a:fillRect/>
          </a:stretch>
        </p:blipFill>
        <p:spPr>
          <a:xfrm>
            <a:off x="6330550" y="2089519"/>
            <a:ext cx="591720" cy="781143"/>
          </a:xfrm>
          <a:prstGeom prst="rect">
            <a:avLst/>
          </a:prstGeom>
        </p:spPr>
      </p:pic>
      <p:sp>
        <p:nvSpPr>
          <p:cNvPr id="31" name="TextBox 30">
            <a:extLst>
              <a:ext uri="{FF2B5EF4-FFF2-40B4-BE49-F238E27FC236}">
                <a16:creationId xmlns:a16="http://schemas.microsoft.com/office/drawing/2014/main" id="{6392BEAD-DC7C-B774-1CA3-ECF530234544}"/>
              </a:ext>
            </a:extLst>
          </p:cNvPr>
          <p:cNvSpPr txBox="1"/>
          <p:nvPr/>
        </p:nvSpPr>
        <p:spPr>
          <a:xfrm>
            <a:off x="5892306" y="1170578"/>
            <a:ext cx="1204332" cy="738664"/>
          </a:xfrm>
          <a:prstGeom prst="rect">
            <a:avLst/>
          </a:prstGeom>
          <a:noFill/>
        </p:spPr>
        <p:txBody>
          <a:bodyPr wrap="square" rtlCol="0">
            <a:spAutoFit/>
          </a:bodyPr>
          <a:lstStyle/>
          <a:p>
            <a:pPr algn="ctr"/>
            <a:r>
              <a:rPr lang="en-IN" dirty="0">
                <a:solidFill>
                  <a:schemeClr val="accent5">
                    <a:lumMod val="40000"/>
                    <a:lumOff val="60000"/>
                  </a:schemeClr>
                </a:solidFill>
              </a:rPr>
              <a:t>IDE &amp; Additional Tools</a:t>
            </a:r>
          </a:p>
        </p:txBody>
      </p:sp>
      <p:pic>
        <p:nvPicPr>
          <p:cNvPr id="33" name="Picture 32">
            <a:extLst>
              <a:ext uri="{FF2B5EF4-FFF2-40B4-BE49-F238E27FC236}">
                <a16:creationId xmlns:a16="http://schemas.microsoft.com/office/drawing/2014/main" id="{0E08A930-C38D-781A-9B48-8CB4D4AB5D4E}"/>
              </a:ext>
            </a:extLst>
          </p:cNvPr>
          <p:cNvPicPr>
            <a:picLocks noChangeAspect="1"/>
          </p:cNvPicPr>
          <p:nvPr/>
        </p:nvPicPr>
        <p:blipFill>
          <a:blip r:embed="rId13"/>
          <a:stretch>
            <a:fillRect/>
          </a:stretch>
        </p:blipFill>
        <p:spPr>
          <a:xfrm>
            <a:off x="6238113" y="3175643"/>
            <a:ext cx="873060" cy="655299"/>
          </a:xfrm>
          <a:prstGeom prst="rect">
            <a:avLst/>
          </a:prstGeom>
        </p:spPr>
      </p:pic>
      <p:pic>
        <p:nvPicPr>
          <p:cNvPr id="7" name="Picture 6" descr="A blue and black logo&#10;&#10;Description automatically generated">
            <a:extLst>
              <a:ext uri="{FF2B5EF4-FFF2-40B4-BE49-F238E27FC236}">
                <a16:creationId xmlns:a16="http://schemas.microsoft.com/office/drawing/2014/main" id="{B78CAEEE-98FD-2451-633A-A7A23BF280C5}"/>
              </a:ext>
            </a:extLst>
          </p:cNvPr>
          <p:cNvPicPr>
            <a:picLocks noChangeAspect="1"/>
          </p:cNvPicPr>
          <p:nvPr/>
        </p:nvPicPr>
        <p:blipFill>
          <a:blip r:embed="rId14"/>
          <a:stretch>
            <a:fillRect/>
          </a:stretch>
        </p:blipFill>
        <p:spPr>
          <a:xfrm>
            <a:off x="2356825" y="4066181"/>
            <a:ext cx="1460678" cy="821631"/>
          </a:xfrm>
          <a:prstGeom prst="rect">
            <a:avLst/>
          </a:prstGeom>
        </p:spPr>
      </p:pic>
      <p:pic>
        <p:nvPicPr>
          <p:cNvPr id="11" name="Graphic 10">
            <a:extLst>
              <a:ext uri="{FF2B5EF4-FFF2-40B4-BE49-F238E27FC236}">
                <a16:creationId xmlns:a16="http://schemas.microsoft.com/office/drawing/2014/main" id="{E230CE51-5B03-68DC-BCE0-0B6E7F628E9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85423" y="4165201"/>
            <a:ext cx="1083917" cy="722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6"/>
                                        </p:tgtEl>
                                        <p:attrNameLst>
                                          <p:attrName>style.visibility</p:attrName>
                                        </p:attrNameLst>
                                      </p:cBhvr>
                                      <p:to>
                                        <p:strVal val="visible"/>
                                      </p:to>
                                    </p:set>
                                    <p:anim calcmode="lin" valueType="num">
                                      <p:cBhvr additive="base">
                                        <p:cTn id="7" dur="500" fill="hold"/>
                                        <p:tgtEl>
                                          <p:spTgt spid="4406"/>
                                        </p:tgtEl>
                                        <p:attrNameLst>
                                          <p:attrName>ppt_x</p:attrName>
                                        </p:attrNameLst>
                                      </p:cBhvr>
                                      <p:tavLst>
                                        <p:tav tm="0">
                                          <p:val>
                                            <p:strVal val="#ppt_x"/>
                                          </p:val>
                                        </p:tav>
                                        <p:tav tm="100000">
                                          <p:val>
                                            <p:strVal val="#ppt_x"/>
                                          </p:val>
                                        </p:tav>
                                      </p:tavLst>
                                    </p:anim>
                                    <p:anim calcmode="lin" valueType="num">
                                      <p:cBhvr additive="base">
                                        <p:cTn id="8" dur="500" fill="hold"/>
                                        <p:tgtEl>
                                          <p:spTgt spid="44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circle(in)">
                                      <p:cBhvr>
                                        <p:cTn id="24" dur="20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circle(in)">
                                      <p:cBhvr>
                                        <p:cTn id="29" dur="20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in)">
                                      <p:cBhvr>
                                        <p:cTn id="40" dur="20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circle(in)">
                                      <p:cBhvr>
                                        <p:cTn id="45" dur="20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circle(in)">
                                      <p:cBhvr>
                                        <p:cTn id="56" dur="20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circle(in)">
                                      <p:cBhvr>
                                        <p:cTn id="61" dur="20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1">
                                            <p:txEl>
                                              <p:pRg st="0" end="0"/>
                                            </p:txEl>
                                          </p:spTgt>
                                        </p:tgtEl>
                                        <p:attrNameLst>
                                          <p:attrName>style.visibility</p:attrName>
                                        </p:attrNameLst>
                                      </p:cBhvr>
                                      <p:to>
                                        <p:strVal val="visible"/>
                                      </p:to>
                                    </p:set>
                                    <p:anim calcmode="lin" valueType="num">
                                      <p:cBhvr additive="base">
                                        <p:cTn id="66"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circle(in)">
                                      <p:cBhvr>
                                        <p:cTn id="72" dur="20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circle(in)">
                                      <p:cBhvr>
                                        <p:cTn id="77" dur="20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circle(in)">
                                      <p:cBhvr>
                                        <p:cTn id="88" dur="20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circle(in)">
                                      <p:cBhvr>
                                        <p:cTn id="93" dur="20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6" presetClass="entr" presetSubtype="16"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circle(in)">
                                      <p:cBhvr>
                                        <p:cTn id="98" dur="2000"/>
                                        <p:tgtEl>
                                          <p:spTgt spid="7"/>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circle(in)">
                                      <p:cBhvr>
                                        <p:cTn id="10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406" name="Google Shape;4406;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rPr>
              <a:t>Schedule</a:t>
            </a:r>
            <a:endParaRPr dirty="0">
              <a:solidFill>
                <a:schemeClr val="accent2">
                  <a:lumMod val="40000"/>
                  <a:lumOff val="6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2728D2BB-ED4C-FE9B-DED8-3C8C0A7F2750}"/>
              </a:ext>
            </a:extLst>
          </p:cNvPr>
          <p:cNvPicPr>
            <a:picLocks noChangeAspect="1"/>
          </p:cNvPicPr>
          <p:nvPr/>
        </p:nvPicPr>
        <p:blipFill>
          <a:blip r:embed="rId3"/>
          <a:stretch>
            <a:fillRect/>
          </a:stretch>
        </p:blipFill>
        <p:spPr>
          <a:xfrm>
            <a:off x="664614" y="1093326"/>
            <a:ext cx="8064562" cy="3982709"/>
          </a:xfrm>
          <a:prstGeom prst="rect">
            <a:avLst/>
          </a:prstGeom>
        </p:spPr>
      </p:pic>
    </p:spTree>
    <p:extLst>
      <p:ext uri="{BB962C8B-B14F-4D97-AF65-F5344CB8AC3E}">
        <p14:creationId xmlns:p14="http://schemas.microsoft.com/office/powerpoint/2010/main" val="428908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6"/>
                                        </p:tgtEl>
                                        <p:attrNameLst>
                                          <p:attrName>style.visibility</p:attrName>
                                        </p:attrNameLst>
                                      </p:cBhvr>
                                      <p:to>
                                        <p:strVal val="visible"/>
                                      </p:to>
                                    </p:set>
                                    <p:anim calcmode="lin" valueType="num">
                                      <p:cBhvr additive="base">
                                        <p:cTn id="7" dur="500" fill="hold"/>
                                        <p:tgtEl>
                                          <p:spTgt spid="4406"/>
                                        </p:tgtEl>
                                        <p:attrNameLst>
                                          <p:attrName>ppt_x</p:attrName>
                                        </p:attrNameLst>
                                      </p:cBhvr>
                                      <p:tavLst>
                                        <p:tav tm="0">
                                          <p:val>
                                            <p:strVal val="#ppt_x"/>
                                          </p:val>
                                        </p:tav>
                                        <p:tav tm="100000">
                                          <p:val>
                                            <p:strVal val="#ppt_x"/>
                                          </p:val>
                                        </p:tav>
                                      </p:tavLst>
                                    </p:anim>
                                    <p:anim calcmode="lin" valueType="num">
                                      <p:cBhvr additive="base">
                                        <p:cTn id="8" dur="500" fill="hold"/>
                                        <p:tgtEl>
                                          <p:spTgt spid="44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09"/>
        <p:cNvGrpSpPr/>
        <p:nvPr/>
      </p:nvGrpSpPr>
      <p:grpSpPr>
        <a:xfrm>
          <a:off x="0" y="0"/>
          <a:ext cx="0" cy="0"/>
          <a:chOff x="0" y="0"/>
          <a:chExt cx="0" cy="0"/>
        </a:xfrm>
      </p:grpSpPr>
      <p:sp>
        <p:nvSpPr>
          <p:cNvPr id="4710" name="Google Shape;4710;p5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40000"/>
                    <a:lumOff val="60000"/>
                  </a:schemeClr>
                </a:solidFill>
              </a:rPr>
              <a:t>Team Agreement</a:t>
            </a:r>
            <a:endParaRPr dirty="0">
              <a:solidFill>
                <a:schemeClr val="accent2">
                  <a:lumMod val="40000"/>
                  <a:lumOff val="60000"/>
                </a:schemeClr>
              </a:solidFill>
            </a:endParaRPr>
          </a:p>
        </p:txBody>
      </p:sp>
      <p:sp>
        <p:nvSpPr>
          <p:cNvPr id="2" name="TextBox 1">
            <a:extLst>
              <a:ext uri="{FF2B5EF4-FFF2-40B4-BE49-F238E27FC236}">
                <a16:creationId xmlns:a16="http://schemas.microsoft.com/office/drawing/2014/main" id="{0E96B352-B52E-141F-0612-AB41C252DABC}"/>
              </a:ext>
            </a:extLst>
          </p:cNvPr>
          <p:cNvSpPr txBox="1"/>
          <p:nvPr/>
        </p:nvSpPr>
        <p:spPr>
          <a:xfrm>
            <a:off x="655692" y="1244476"/>
            <a:ext cx="8251902" cy="3754874"/>
          </a:xfrm>
          <a:prstGeom prst="rect">
            <a:avLst/>
          </a:prstGeom>
          <a:noFill/>
        </p:spPr>
        <p:txBody>
          <a:bodyPr wrap="square" rtlCol="0">
            <a:spAutoFit/>
          </a:bodyPr>
          <a:lstStyle/>
          <a:p>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Following were discussed and put into mutual agreement amongst peers with no exceptions to be made –</a:t>
            </a:r>
          </a:p>
          <a:p>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communicate regularly via our designated platform (</a:t>
            </a:r>
            <a:r>
              <a:rPr lang="en-US" dirty="0" err="1">
                <a:solidFill>
                  <a:schemeClr val="accent6"/>
                </a:solidFill>
                <a:latin typeface="Calibri" panose="020F0502020204030204" pitchFamily="34" charset="0"/>
                <a:ea typeface="Calibri" panose="020F0502020204030204" pitchFamily="34" charset="0"/>
                <a:cs typeface="Calibri" panose="020F0502020204030204" pitchFamily="34" charset="0"/>
              </a:rPr>
              <a:t>i.e</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accent6"/>
                </a:solidFill>
                <a:latin typeface="Calibri" panose="020F0502020204030204" pitchFamily="34" charset="0"/>
                <a:ea typeface="Calibri" panose="020F0502020204030204" pitchFamily="34" charset="0"/>
                <a:cs typeface="Calibri" panose="020F0502020204030204" pitchFamily="34" charset="0"/>
              </a:rPr>
              <a:t>Whatsapp</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Google meet) and have weekly check-ins to discuss progress and any challenges.</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Each team member will have defined roles based on strengths and interests (i.e. coding, documentation, testing), which will be agreed upon at the start of the project.</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set clear deadlines for each project phase and milestone. All members agree to adhere to these timelines to ensure project progress.</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adhere to coding standards and best practices (e.g., comments, formatting) to ensure code is maintainable and understandable by all team members.</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Each team member is responsible for their tasks and must communicate any issues or delays as soon as possible to the group.</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In case of disagreements, we will address conflicts openly and respectfully, seeking to find a solution that works for everyone.</a:t>
            </a:r>
          </a:p>
          <a:p>
            <a:pPr marL="285750" indent="-285750">
              <a:buFont typeface="Wingdings" panose="05000000000000000000" pitchFamily="2" charset="2"/>
              <a:buChar char="v"/>
            </a:pP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We will collaboratively prepare a final presentation and ensure that all project documentation is complete and accessible.</a:t>
            </a:r>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
                                        </p:tgtEl>
                                        <p:attrNameLst>
                                          <p:attrName>style.visibility</p:attrName>
                                        </p:attrNameLst>
                                      </p:cBhvr>
                                      <p:to>
                                        <p:strVal val="visible"/>
                                      </p:to>
                                    </p:set>
                                    <p:anim calcmode="lin" valueType="num">
                                      <p:cBhvr additive="base">
                                        <p:cTn id="7" dur="500" fill="hold"/>
                                        <p:tgtEl>
                                          <p:spTgt spid="4710"/>
                                        </p:tgtEl>
                                        <p:attrNameLst>
                                          <p:attrName>ppt_x</p:attrName>
                                        </p:attrNameLst>
                                      </p:cBhvr>
                                      <p:tavLst>
                                        <p:tav tm="0">
                                          <p:val>
                                            <p:strVal val="#ppt_x"/>
                                          </p:val>
                                        </p:tav>
                                        <p:tav tm="100000">
                                          <p:val>
                                            <p:strVal val="#ppt_x"/>
                                          </p:val>
                                        </p:tav>
                                      </p:tavLst>
                                    </p:anim>
                                    <p:anim calcmode="lin" valueType="num">
                                      <p:cBhvr additive="base">
                                        <p:cTn id="8" dur="500" fill="hold"/>
                                        <p:tgtEl>
                                          <p:spTgt spid="47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 calcmode="lin" valueType="num">
                                      <p:cBhvr additive="base">
                                        <p:cTn id="4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04"/>
        <p:cNvGrpSpPr/>
        <p:nvPr/>
      </p:nvGrpSpPr>
      <p:grpSpPr>
        <a:xfrm>
          <a:off x="0" y="0"/>
          <a:ext cx="0" cy="0"/>
          <a:chOff x="0" y="0"/>
          <a:chExt cx="0" cy="0"/>
        </a:xfrm>
      </p:grpSpPr>
      <p:sp>
        <p:nvSpPr>
          <p:cNvPr id="5006" name="Google Shape;5006;p62"/>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Retrospective</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7C696A8B-4462-8CED-C4D8-19E5CFF1FFBE}"/>
              </a:ext>
            </a:extLst>
          </p:cNvPr>
          <p:cNvGraphicFramePr>
            <a:graphicFrameLocks noGrp="1"/>
          </p:cNvGraphicFramePr>
          <p:nvPr>
            <p:extLst>
              <p:ext uri="{D42A27DB-BD31-4B8C-83A1-F6EECF244321}">
                <p14:modId xmlns:p14="http://schemas.microsoft.com/office/powerpoint/2010/main" val="3631405261"/>
              </p:ext>
            </p:extLst>
          </p:nvPr>
        </p:nvGraphicFramePr>
        <p:xfrm>
          <a:off x="785045" y="1059798"/>
          <a:ext cx="7903986" cy="3454216"/>
        </p:xfrm>
        <a:graphic>
          <a:graphicData uri="http://schemas.openxmlformats.org/drawingml/2006/table">
            <a:tbl>
              <a:tblPr firstRow="1" bandRow="1">
                <a:tableStyleId>{22C6EB1A-CD83-4139-A954-B6EF9334ED93}</a:tableStyleId>
              </a:tblPr>
              <a:tblGrid>
                <a:gridCol w="2634662">
                  <a:extLst>
                    <a:ext uri="{9D8B030D-6E8A-4147-A177-3AD203B41FA5}">
                      <a16:colId xmlns:a16="http://schemas.microsoft.com/office/drawing/2014/main" val="3049219189"/>
                    </a:ext>
                  </a:extLst>
                </a:gridCol>
                <a:gridCol w="2634662">
                  <a:extLst>
                    <a:ext uri="{9D8B030D-6E8A-4147-A177-3AD203B41FA5}">
                      <a16:colId xmlns:a16="http://schemas.microsoft.com/office/drawing/2014/main" val="1204194764"/>
                    </a:ext>
                  </a:extLst>
                </a:gridCol>
                <a:gridCol w="2634662">
                  <a:extLst>
                    <a:ext uri="{9D8B030D-6E8A-4147-A177-3AD203B41FA5}">
                      <a16:colId xmlns:a16="http://schemas.microsoft.com/office/drawing/2014/main" val="3046728131"/>
                    </a:ext>
                  </a:extLst>
                </a:gridCol>
              </a:tblGrid>
              <a:tr h="426671">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What went well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What needs to be improved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What will we do next time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29599205"/>
                  </a:ext>
                </a:extLst>
              </a:tr>
              <a:tr h="986937">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Effective Communication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Time Management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streamline our ideas more effectively and efficiently for better usage of time.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86931722"/>
                  </a:ext>
                </a:extLst>
              </a:tr>
              <a:tr h="986937">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Role Clarity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Conflict Resolution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We will resort to, whole team mediating the situation rather than just the leader doing so.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415178524"/>
                  </a:ext>
                </a:extLst>
              </a:tr>
              <a:tr h="1053671">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Supportive Environment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Documentation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solidFill>
                            <a:schemeClr val="accent6"/>
                          </a:solidFill>
                          <a:latin typeface="Calibri" panose="020F0502020204030204" pitchFamily="34" charset="0"/>
                          <a:ea typeface="Calibri" panose="020F0502020204030204" pitchFamily="34" charset="0"/>
                          <a:cs typeface="Calibri" panose="020F0502020204030204" pitchFamily="34" charset="0"/>
                        </a:rPr>
                        <a:t>Instead of assigning a single person for the job, we will ask random members to volunteer if and when needed.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7875195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06"/>
                                        </p:tgtEl>
                                        <p:attrNameLst>
                                          <p:attrName>style.visibility</p:attrName>
                                        </p:attrNameLst>
                                      </p:cBhvr>
                                      <p:to>
                                        <p:strVal val="visible"/>
                                      </p:to>
                                    </p:set>
                                    <p:anim calcmode="lin" valueType="num">
                                      <p:cBhvr additive="base">
                                        <p:cTn id="7" dur="500" fill="hold"/>
                                        <p:tgtEl>
                                          <p:spTgt spid="5006"/>
                                        </p:tgtEl>
                                        <p:attrNameLst>
                                          <p:attrName>ppt_x</p:attrName>
                                        </p:attrNameLst>
                                      </p:cBhvr>
                                      <p:tavLst>
                                        <p:tav tm="0">
                                          <p:val>
                                            <p:strVal val="#ppt_x"/>
                                          </p:val>
                                        </p:tav>
                                        <p:tav tm="100000">
                                          <p:val>
                                            <p:strVal val="#ppt_x"/>
                                          </p:val>
                                        </p:tav>
                                      </p:tavLst>
                                    </p:anim>
                                    <p:anim calcmode="lin" valueType="num">
                                      <p:cBhvr additive="base">
                                        <p:cTn id="8" dur="500" fill="hold"/>
                                        <p:tgtEl>
                                          <p:spTgt spid="50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04"/>
        <p:cNvGrpSpPr/>
        <p:nvPr/>
      </p:nvGrpSpPr>
      <p:grpSpPr>
        <a:xfrm>
          <a:off x="0" y="0"/>
          <a:ext cx="0" cy="0"/>
          <a:chOff x="0" y="0"/>
          <a:chExt cx="0" cy="0"/>
        </a:xfrm>
      </p:grpSpPr>
      <p:sp>
        <p:nvSpPr>
          <p:cNvPr id="4889" name="Google Shape;4889;p60"/>
          <p:cNvSpPr txBox="1">
            <a:spLocks noGrp="1"/>
          </p:cNvSpPr>
          <p:nvPr>
            <p:ph type="title"/>
          </p:nvPr>
        </p:nvSpPr>
        <p:spPr>
          <a:xfrm>
            <a:off x="62447" y="997200"/>
            <a:ext cx="9010185"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r>
              <a:rPr lang="en" dirty="0">
                <a:solidFill>
                  <a:schemeClr val="lt2"/>
                </a:solidFill>
              </a:rPr>
              <a:t>!</a:t>
            </a:r>
            <a:endParaRPr dirty="0">
              <a:solidFill>
                <a:schemeClr val="lt2"/>
              </a:solidFill>
            </a:endParaRPr>
          </a:p>
        </p:txBody>
      </p:sp>
      <p:sp>
        <p:nvSpPr>
          <p:cNvPr id="4890" name="Google Shape;4890;p60"/>
          <p:cNvSpPr txBox="1">
            <a:spLocks/>
          </p:cNvSpPr>
          <p:nvPr/>
        </p:nvSpPr>
        <p:spPr>
          <a:xfrm>
            <a:off x="708789" y="2327617"/>
            <a:ext cx="7717500" cy="5920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lt2"/>
                </a:solidFill>
                <a:latin typeface="Calibri" panose="020F0502020204030204" pitchFamily="34" charset="0"/>
                <a:ea typeface="Calibri" panose="020F0502020204030204" pitchFamily="34" charset="0"/>
                <a:cs typeface="Calibri" panose="020F0502020204030204" pitchFamily="34" charset="0"/>
              </a:rPr>
              <a:t>Do you have any questions?</a:t>
            </a:r>
          </a:p>
          <a:p>
            <a:pPr algn="ctr"/>
            <a:endParaRPr lang="en-US" sz="3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1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89"/>
                                        </p:tgtEl>
                                        <p:attrNameLst>
                                          <p:attrName>style.visibility</p:attrName>
                                        </p:attrNameLst>
                                      </p:cBhvr>
                                      <p:to>
                                        <p:strVal val="visible"/>
                                      </p:to>
                                    </p:set>
                                    <p:anim calcmode="lin" valueType="num">
                                      <p:cBhvr additive="base">
                                        <p:cTn id="7" dur="500" fill="hold"/>
                                        <p:tgtEl>
                                          <p:spTgt spid="4889"/>
                                        </p:tgtEl>
                                        <p:attrNameLst>
                                          <p:attrName>ppt_x</p:attrName>
                                        </p:attrNameLst>
                                      </p:cBhvr>
                                      <p:tavLst>
                                        <p:tav tm="0">
                                          <p:val>
                                            <p:strVal val="#ppt_x"/>
                                          </p:val>
                                        </p:tav>
                                        <p:tav tm="100000">
                                          <p:val>
                                            <p:strVal val="#ppt_x"/>
                                          </p:val>
                                        </p:tav>
                                      </p:tavLst>
                                    </p:anim>
                                    <p:anim calcmode="lin" valueType="num">
                                      <p:cBhvr additive="base">
                                        <p:cTn id="8" dur="500" fill="hold"/>
                                        <p:tgtEl>
                                          <p:spTgt spid="48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90"/>
                                        </p:tgtEl>
                                        <p:attrNameLst>
                                          <p:attrName>style.visibility</p:attrName>
                                        </p:attrNameLst>
                                      </p:cBhvr>
                                      <p:to>
                                        <p:strVal val="visible"/>
                                      </p:to>
                                    </p:set>
                                    <p:anim calcmode="lin" valueType="num">
                                      <p:cBhvr additive="base">
                                        <p:cTn id="13" dur="500" fill="hold"/>
                                        <p:tgtEl>
                                          <p:spTgt spid="4890"/>
                                        </p:tgtEl>
                                        <p:attrNameLst>
                                          <p:attrName>ppt_x</p:attrName>
                                        </p:attrNameLst>
                                      </p:cBhvr>
                                      <p:tavLst>
                                        <p:tav tm="0">
                                          <p:val>
                                            <p:strVal val="#ppt_x"/>
                                          </p:val>
                                        </p:tav>
                                        <p:tav tm="100000">
                                          <p:val>
                                            <p:strVal val="#ppt_x"/>
                                          </p:val>
                                        </p:tav>
                                      </p:tavLst>
                                    </p:anim>
                                    <p:anim calcmode="lin" valueType="num">
                                      <p:cBhvr additive="base">
                                        <p:cTn id="14" dur="500" fill="hold"/>
                                        <p:tgtEl>
                                          <p:spTgt spid="48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9" grpId="0"/>
      <p:bldP spid="48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sp>
        <p:nvSpPr>
          <p:cNvPr id="4097" name="Google Shape;4097;p33"/>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Table of contents</a:t>
            </a:r>
            <a:endParaRPr dirty="0">
              <a:solidFill>
                <a:schemeClr val="accent2">
                  <a:lumMod val="60000"/>
                  <a:lumOff val="40000"/>
                </a:schemeClr>
              </a:solidFill>
            </a:endParaRPr>
          </a:p>
        </p:txBody>
      </p:sp>
      <p:sp>
        <p:nvSpPr>
          <p:cNvPr id="4098" name="Google Shape;4098;p33"/>
          <p:cNvSpPr txBox="1">
            <a:spLocks noGrp="1"/>
          </p:cNvSpPr>
          <p:nvPr>
            <p:ph type="subTitle" idx="3"/>
          </p:nvPr>
        </p:nvSpPr>
        <p:spPr>
          <a:xfrm>
            <a:off x="3419250"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Tools used with brief overview</a:t>
            </a:r>
            <a:endParaRPr sz="1600" dirty="0"/>
          </a:p>
        </p:txBody>
      </p:sp>
      <p:sp>
        <p:nvSpPr>
          <p:cNvPr id="4099" name="Google Shape;4099;p33"/>
          <p:cNvSpPr txBox="1">
            <a:spLocks noGrp="1"/>
          </p:cNvSpPr>
          <p:nvPr>
            <p:ph type="subTitle" idx="1"/>
          </p:nvPr>
        </p:nvSpPr>
        <p:spPr>
          <a:xfrm>
            <a:off x="713224" y="2269375"/>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Information and Responsibilities</a:t>
            </a:r>
            <a:endParaRPr dirty="0"/>
          </a:p>
        </p:txBody>
      </p:sp>
      <p:sp>
        <p:nvSpPr>
          <p:cNvPr id="4100" name="Google Shape;4100;p33"/>
          <p:cNvSpPr txBox="1">
            <a:spLocks noGrp="1"/>
          </p:cNvSpPr>
          <p:nvPr>
            <p:ph type="subTitle" idx="2"/>
          </p:nvPr>
        </p:nvSpPr>
        <p:spPr>
          <a:xfrm>
            <a:off x="713224"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Who can this product cater to(examples) ?</a:t>
            </a:r>
            <a:endParaRPr dirty="0"/>
          </a:p>
        </p:txBody>
      </p:sp>
      <p:sp>
        <p:nvSpPr>
          <p:cNvPr id="4101" name="Google Shape;4101;p33"/>
          <p:cNvSpPr txBox="1">
            <a:spLocks noGrp="1"/>
          </p:cNvSpPr>
          <p:nvPr>
            <p:ph type="subTitle" idx="4"/>
          </p:nvPr>
        </p:nvSpPr>
        <p:spPr>
          <a:xfrm>
            <a:off x="3419250" y="2419776"/>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Causality for project</a:t>
            </a:r>
            <a:endParaRPr dirty="0"/>
          </a:p>
        </p:txBody>
      </p:sp>
      <p:sp>
        <p:nvSpPr>
          <p:cNvPr id="4102" name="Google Shape;4102;p33"/>
          <p:cNvSpPr txBox="1">
            <a:spLocks noGrp="1"/>
          </p:cNvSpPr>
          <p:nvPr>
            <p:ph type="title" idx="5"/>
          </p:nvPr>
        </p:nvSpPr>
        <p:spPr>
          <a:xfrm>
            <a:off x="1415375"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103" name="Google Shape;4103;p33"/>
          <p:cNvSpPr txBox="1">
            <a:spLocks noGrp="1"/>
          </p:cNvSpPr>
          <p:nvPr>
            <p:ph type="title" idx="6"/>
          </p:nvPr>
        </p:nvSpPr>
        <p:spPr>
          <a:xfrm>
            <a:off x="4121400"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4104" name="Google Shape;4104;p33"/>
          <p:cNvSpPr txBox="1">
            <a:spLocks noGrp="1"/>
          </p:cNvSpPr>
          <p:nvPr>
            <p:ph type="title" idx="7"/>
          </p:nvPr>
        </p:nvSpPr>
        <p:spPr>
          <a:xfrm>
            <a:off x="1415375"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4105" name="Google Shape;4105;p33"/>
          <p:cNvSpPr txBox="1">
            <a:spLocks noGrp="1"/>
          </p:cNvSpPr>
          <p:nvPr>
            <p:ph type="title" idx="8"/>
          </p:nvPr>
        </p:nvSpPr>
        <p:spPr>
          <a:xfrm>
            <a:off x="4121400"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4106" name="Google Shape;4106;p33"/>
          <p:cNvSpPr txBox="1">
            <a:spLocks noGrp="1"/>
          </p:cNvSpPr>
          <p:nvPr>
            <p:ph type="subTitle" idx="9"/>
          </p:nvPr>
        </p:nvSpPr>
        <p:spPr>
          <a:xfrm>
            <a:off x="6125276" y="3815588"/>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Describes scheduling and Team Management</a:t>
            </a:r>
            <a:endParaRPr dirty="0"/>
          </a:p>
        </p:txBody>
      </p:sp>
      <p:sp>
        <p:nvSpPr>
          <p:cNvPr id="4107" name="Google Shape;4107;p33"/>
          <p:cNvSpPr txBox="1">
            <a:spLocks noGrp="1"/>
          </p:cNvSpPr>
          <p:nvPr>
            <p:ph type="subTitle" idx="13"/>
          </p:nvPr>
        </p:nvSpPr>
        <p:spPr>
          <a:xfrm>
            <a:off x="6125276" y="2269375"/>
            <a:ext cx="2305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achieved by the project </a:t>
            </a:r>
            <a:endParaRPr dirty="0"/>
          </a:p>
        </p:txBody>
      </p:sp>
      <p:sp>
        <p:nvSpPr>
          <p:cNvPr id="4108" name="Google Shape;4108;p33"/>
          <p:cNvSpPr txBox="1">
            <a:spLocks noGrp="1"/>
          </p:cNvSpPr>
          <p:nvPr>
            <p:ph type="title" idx="14"/>
          </p:nvPr>
        </p:nvSpPr>
        <p:spPr>
          <a:xfrm>
            <a:off x="6827425" y="31058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dirty="0"/>
          </a:p>
        </p:txBody>
      </p:sp>
      <p:sp>
        <p:nvSpPr>
          <p:cNvPr id="4109" name="Google Shape;4109;p33"/>
          <p:cNvSpPr txBox="1">
            <a:spLocks noGrp="1"/>
          </p:cNvSpPr>
          <p:nvPr>
            <p:ph type="title" idx="15"/>
          </p:nvPr>
        </p:nvSpPr>
        <p:spPr>
          <a:xfrm>
            <a:off x="6827425" y="1559500"/>
            <a:ext cx="901200" cy="3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4110" name="Google Shape;4110;p33"/>
          <p:cNvSpPr txBox="1">
            <a:spLocks noGrp="1"/>
          </p:cNvSpPr>
          <p:nvPr>
            <p:ph type="subTitle" idx="16"/>
          </p:nvPr>
        </p:nvSpPr>
        <p:spPr>
          <a:xfrm>
            <a:off x="713225" y="20641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a:t>
            </a:r>
            <a:endParaRPr dirty="0"/>
          </a:p>
        </p:txBody>
      </p:sp>
      <p:sp>
        <p:nvSpPr>
          <p:cNvPr id="4111" name="Google Shape;4111;p33"/>
          <p:cNvSpPr txBox="1">
            <a:spLocks noGrp="1"/>
          </p:cNvSpPr>
          <p:nvPr>
            <p:ph type="subTitle" idx="17"/>
          </p:nvPr>
        </p:nvSpPr>
        <p:spPr>
          <a:xfrm>
            <a:off x="713225"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Persona</a:t>
            </a:r>
            <a:endParaRPr dirty="0"/>
          </a:p>
        </p:txBody>
      </p:sp>
      <p:sp>
        <p:nvSpPr>
          <p:cNvPr id="4112" name="Google Shape;4112;p33"/>
          <p:cNvSpPr txBox="1">
            <a:spLocks noGrp="1"/>
          </p:cNvSpPr>
          <p:nvPr>
            <p:ph type="subTitle" idx="18"/>
          </p:nvPr>
        </p:nvSpPr>
        <p:spPr>
          <a:xfrm>
            <a:off x="3419250"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Tools and Usage</a:t>
            </a:r>
            <a:endParaRPr dirty="0"/>
          </a:p>
        </p:txBody>
      </p:sp>
      <p:sp>
        <p:nvSpPr>
          <p:cNvPr id="4113" name="Google Shape;4113;p33"/>
          <p:cNvSpPr txBox="1">
            <a:spLocks noGrp="1"/>
          </p:cNvSpPr>
          <p:nvPr>
            <p:ph type="subTitle" idx="19"/>
          </p:nvPr>
        </p:nvSpPr>
        <p:spPr>
          <a:xfrm>
            <a:off x="3419249" y="1888298"/>
            <a:ext cx="2381327" cy="785178"/>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dirty="0"/>
              <a:t>Project Description</a:t>
            </a:r>
            <a:endParaRPr dirty="0"/>
          </a:p>
        </p:txBody>
      </p:sp>
      <p:sp>
        <p:nvSpPr>
          <p:cNvPr id="4114" name="Google Shape;4114;p33"/>
          <p:cNvSpPr txBox="1">
            <a:spLocks noGrp="1"/>
          </p:cNvSpPr>
          <p:nvPr>
            <p:ph type="subTitle" idx="20"/>
          </p:nvPr>
        </p:nvSpPr>
        <p:spPr>
          <a:xfrm>
            <a:off x="6125275" y="3610398"/>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Retrospective</a:t>
            </a:r>
            <a:endParaRPr dirty="0"/>
          </a:p>
        </p:txBody>
      </p:sp>
      <p:sp>
        <p:nvSpPr>
          <p:cNvPr id="4115" name="Google Shape;4115;p33"/>
          <p:cNvSpPr txBox="1">
            <a:spLocks noGrp="1"/>
          </p:cNvSpPr>
          <p:nvPr>
            <p:ph type="subTitle" idx="21"/>
          </p:nvPr>
        </p:nvSpPr>
        <p:spPr>
          <a:xfrm>
            <a:off x="6125275" y="2064175"/>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7"/>
                                        </p:tgtEl>
                                        <p:attrNameLst>
                                          <p:attrName>style.visibility</p:attrName>
                                        </p:attrNameLst>
                                      </p:cBhvr>
                                      <p:to>
                                        <p:strVal val="visible"/>
                                      </p:to>
                                    </p:set>
                                    <p:anim calcmode="lin" valueType="num">
                                      <p:cBhvr additive="base">
                                        <p:cTn id="7" dur="500" fill="hold"/>
                                        <p:tgtEl>
                                          <p:spTgt spid="4097"/>
                                        </p:tgtEl>
                                        <p:attrNameLst>
                                          <p:attrName>ppt_x</p:attrName>
                                        </p:attrNameLst>
                                      </p:cBhvr>
                                      <p:tavLst>
                                        <p:tav tm="0">
                                          <p:val>
                                            <p:strVal val="#ppt_x"/>
                                          </p:val>
                                        </p:tav>
                                        <p:tav tm="100000">
                                          <p:val>
                                            <p:strVal val="#ppt_x"/>
                                          </p:val>
                                        </p:tav>
                                      </p:tavLst>
                                    </p:anim>
                                    <p:anim calcmode="lin" valueType="num">
                                      <p:cBhvr additive="base">
                                        <p:cTn id="8" dur="500" fill="hold"/>
                                        <p:tgtEl>
                                          <p:spTgt spid="40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8">
                                            <p:txEl>
                                              <p:pRg st="0" end="0"/>
                                            </p:txEl>
                                          </p:spTgt>
                                        </p:tgtEl>
                                        <p:attrNameLst>
                                          <p:attrName>style.visibility</p:attrName>
                                        </p:attrNameLst>
                                      </p:cBhvr>
                                      <p:to>
                                        <p:strVal val="visible"/>
                                      </p:to>
                                    </p:set>
                                    <p:anim calcmode="lin" valueType="num">
                                      <p:cBhvr additive="base">
                                        <p:cTn id="13" dur="500" fill="hold"/>
                                        <p:tgtEl>
                                          <p:spTgt spid="409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anim calcmode="lin" valueType="num">
                                      <p:cBhvr additive="base">
                                        <p:cTn id="17"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099">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100">
                                            <p:txEl>
                                              <p:pRg st="0" end="0"/>
                                            </p:txEl>
                                          </p:spTgt>
                                        </p:tgtEl>
                                        <p:attrNameLst>
                                          <p:attrName>style.visibility</p:attrName>
                                        </p:attrNameLst>
                                      </p:cBhvr>
                                      <p:to>
                                        <p:strVal val="visible"/>
                                      </p:to>
                                    </p:set>
                                    <p:anim calcmode="lin" valueType="num">
                                      <p:cBhvr additive="base">
                                        <p:cTn id="21" dur="500" fill="hold"/>
                                        <p:tgtEl>
                                          <p:spTgt spid="410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00">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101">
                                            <p:txEl>
                                              <p:pRg st="0" end="0"/>
                                            </p:txEl>
                                          </p:spTgt>
                                        </p:tgtEl>
                                        <p:attrNameLst>
                                          <p:attrName>style.visibility</p:attrName>
                                        </p:attrNameLst>
                                      </p:cBhvr>
                                      <p:to>
                                        <p:strVal val="visible"/>
                                      </p:to>
                                    </p:set>
                                    <p:anim calcmode="lin" valueType="num">
                                      <p:cBhvr additive="base">
                                        <p:cTn id="25" dur="500" fill="hold"/>
                                        <p:tgtEl>
                                          <p:spTgt spid="410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1">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102"/>
                                        </p:tgtEl>
                                        <p:attrNameLst>
                                          <p:attrName>style.visibility</p:attrName>
                                        </p:attrNameLst>
                                      </p:cBhvr>
                                      <p:to>
                                        <p:strVal val="visible"/>
                                      </p:to>
                                    </p:set>
                                    <p:anim calcmode="lin" valueType="num">
                                      <p:cBhvr additive="base">
                                        <p:cTn id="29" dur="500" fill="hold"/>
                                        <p:tgtEl>
                                          <p:spTgt spid="4102"/>
                                        </p:tgtEl>
                                        <p:attrNameLst>
                                          <p:attrName>ppt_x</p:attrName>
                                        </p:attrNameLst>
                                      </p:cBhvr>
                                      <p:tavLst>
                                        <p:tav tm="0">
                                          <p:val>
                                            <p:strVal val="#ppt_x"/>
                                          </p:val>
                                        </p:tav>
                                        <p:tav tm="100000">
                                          <p:val>
                                            <p:strVal val="#ppt_x"/>
                                          </p:val>
                                        </p:tav>
                                      </p:tavLst>
                                    </p:anim>
                                    <p:anim calcmode="lin" valueType="num">
                                      <p:cBhvr additive="base">
                                        <p:cTn id="30" dur="500" fill="hold"/>
                                        <p:tgtEl>
                                          <p:spTgt spid="410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103"/>
                                        </p:tgtEl>
                                        <p:attrNameLst>
                                          <p:attrName>style.visibility</p:attrName>
                                        </p:attrNameLst>
                                      </p:cBhvr>
                                      <p:to>
                                        <p:strVal val="visible"/>
                                      </p:to>
                                    </p:set>
                                    <p:anim calcmode="lin" valueType="num">
                                      <p:cBhvr additive="base">
                                        <p:cTn id="33" dur="500" fill="hold"/>
                                        <p:tgtEl>
                                          <p:spTgt spid="4103"/>
                                        </p:tgtEl>
                                        <p:attrNameLst>
                                          <p:attrName>ppt_x</p:attrName>
                                        </p:attrNameLst>
                                      </p:cBhvr>
                                      <p:tavLst>
                                        <p:tav tm="0">
                                          <p:val>
                                            <p:strVal val="#ppt_x"/>
                                          </p:val>
                                        </p:tav>
                                        <p:tav tm="100000">
                                          <p:val>
                                            <p:strVal val="#ppt_x"/>
                                          </p:val>
                                        </p:tav>
                                      </p:tavLst>
                                    </p:anim>
                                    <p:anim calcmode="lin" valueType="num">
                                      <p:cBhvr additive="base">
                                        <p:cTn id="34" dur="500" fill="hold"/>
                                        <p:tgtEl>
                                          <p:spTgt spid="410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104"/>
                                        </p:tgtEl>
                                        <p:attrNameLst>
                                          <p:attrName>style.visibility</p:attrName>
                                        </p:attrNameLst>
                                      </p:cBhvr>
                                      <p:to>
                                        <p:strVal val="visible"/>
                                      </p:to>
                                    </p:set>
                                    <p:anim calcmode="lin" valueType="num">
                                      <p:cBhvr additive="base">
                                        <p:cTn id="37" dur="500" fill="hold"/>
                                        <p:tgtEl>
                                          <p:spTgt spid="4104"/>
                                        </p:tgtEl>
                                        <p:attrNameLst>
                                          <p:attrName>ppt_x</p:attrName>
                                        </p:attrNameLst>
                                      </p:cBhvr>
                                      <p:tavLst>
                                        <p:tav tm="0">
                                          <p:val>
                                            <p:strVal val="#ppt_x"/>
                                          </p:val>
                                        </p:tav>
                                        <p:tav tm="100000">
                                          <p:val>
                                            <p:strVal val="#ppt_x"/>
                                          </p:val>
                                        </p:tav>
                                      </p:tavLst>
                                    </p:anim>
                                    <p:anim calcmode="lin" valueType="num">
                                      <p:cBhvr additive="base">
                                        <p:cTn id="38" dur="500" fill="hold"/>
                                        <p:tgtEl>
                                          <p:spTgt spid="410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105"/>
                                        </p:tgtEl>
                                        <p:attrNameLst>
                                          <p:attrName>style.visibility</p:attrName>
                                        </p:attrNameLst>
                                      </p:cBhvr>
                                      <p:to>
                                        <p:strVal val="visible"/>
                                      </p:to>
                                    </p:set>
                                    <p:anim calcmode="lin" valueType="num">
                                      <p:cBhvr additive="base">
                                        <p:cTn id="41" dur="500" fill="hold"/>
                                        <p:tgtEl>
                                          <p:spTgt spid="4105"/>
                                        </p:tgtEl>
                                        <p:attrNameLst>
                                          <p:attrName>ppt_x</p:attrName>
                                        </p:attrNameLst>
                                      </p:cBhvr>
                                      <p:tavLst>
                                        <p:tav tm="0">
                                          <p:val>
                                            <p:strVal val="#ppt_x"/>
                                          </p:val>
                                        </p:tav>
                                        <p:tav tm="100000">
                                          <p:val>
                                            <p:strVal val="#ppt_x"/>
                                          </p:val>
                                        </p:tav>
                                      </p:tavLst>
                                    </p:anim>
                                    <p:anim calcmode="lin" valueType="num">
                                      <p:cBhvr additive="base">
                                        <p:cTn id="42" dur="500" fill="hold"/>
                                        <p:tgtEl>
                                          <p:spTgt spid="410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106">
                                            <p:txEl>
                                              <p:pRg st="0" end="0"/>
                                            </p:txEl>
                                          </p:spTgt>
                                        </p:tgtEl>
                                        <p:attrNameLst>
                                          <p:attrName>style.visibility</p:attrName>
                                        </p:attrNameLst>
                                      </p:cBhvr>
                                      <p:to>
                                        <p:strVal val="visible"/>
                                      </p:to>
                                    </p:set>
                                    <p:anim calcmode="lin" valueType="num">
                                      <p:cBhvr additive="base">
                                        <p:cTn id="45" dur="500" fill="hold"/>
                                        <p:tgtEl>
                                          <p:spTgt spid="410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10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107">
                                            <p:txEl>
                                              <p:pRg st="0" end="0"/>
                                            </p:txEl>
                                          </p:spTgt>
                                        </p:tgtEl>
                                        <p:attrNameLst>
                                          <p:attrName>style.visibility</p:attrName>
                                        </p:attrNameLst>
                                      </p:cBhvr>
                                      <p:to>
                                        <p:strVal val="visible"/>
                                      </p:to>
                                    </p:set>
                                    <p:anim calcmode="lin" valueType="num">
                                      <p:cBhvr additive="base">
                                        <p:cTn id="49" dur="500" fill="hold"/>
                                        <p:tgtEl>
                                          <p:spTgt spid="410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07">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08"/>
                                        </p:tgtEl>
                                        <p:attrNameLst>
                                          <p:attrName>style.visibility</p:attrName>
                                        </p:attrNameLst>
                                      </p:cBhvr>
                                      <p:to>
                                        <p:strVal val="visible"/>
                                      </p:to>
                                    </p:set>
                                    <p:anim calcmode="lin" valueType="num">
                                      <p:cBhvr additive="base">
                                        <p:cTn id="53" dur="500" fill="hold"/>
                                        <p:tgtEl>
                                          <p:spTgt spid="4108"/>
                                        </p:tgtEl>
                                        <p:attrNameLst>
                                          <p:attrName>ppt_x</p:attrName>
                                        </p:attrNameLst>
                                      </p:cBhvr>
                                      <p:tavLst>
                                        <p:tav tm="0">
                                          <p:val>
                                            <p:strVal val="#ppt_x"/>
                                          </p:val>
                                        </p:tav>
                                        <p:tav tm="100000">
                                          <p:val>
                                            <p:strVal val="#ppt_x"/>
                                          </p:val>
                                        </p:tav>
                                      </p:tavLst>
                                    </p:anim>
                                    <p:anim calcmode="lin" valueType="num">
                                      <p:cBhvr additive="base">
                                        <p:cTn id="54" dur="500" fill="hold"/>
                                        <p:tgtEl>
                                          <p:spTgt spid="410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109"/>
                                        </p:tgtEl>
                                        <p:attrNameLst>
                                          <p:attrName>style.visibility</p:attrName>
                                        </p:attrNameLst>
                                      </p:cBhvr>
                                      <p:to>
                                        <p:strVal val="visible"/>
                                      </p:to>
                                    </p:set>
                                    <p:anim calcmode="lin" valueType="num">
                                      <p:cBhvr additive="base">
                                        <p:cTn id="57" dur="500" fill="hold"/>
                                        <p:tgtEl>
                                          <p:spTgt spid="4109"/>
                                        </p:tgtEl>
                                        <p:attrNameLst>
                                          <p:attrName>ppt_x</p:attrName>
                                        </p:attrNameLst>
                                      </p:cBhvr>
                                      <p:tavLst>
                                        <p:tav tm="0">
                                          <p:val>
                                            <p:strVal val="#ppt_x"/>
                                          </p:val>
                                        </p:tav>
                                        <p:tav tm="100000">
                                          <p:val>
                                            <p:strVal val="#ppt_x"/>
                                          </p:val>
                                        </p:tav>
                                      </p:tavLst>
                                    </p:anim>
                                    <p:anim calcmode="lin" valueType="num">
                                      <p:cBhvr additive="base">
                                        <p:cTn id="58" dur="500" fill="hold"/>
                                        <p:tgtEl>
                                          <p:spTgt spid="410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110">
                                            <p:txEl>
                                              <p:pRg st="0" end="0"/>
                                            </p:txEl>
                                          </p:spTgt>
                                        </p:tgtEl>
                                        <p:attrNameLst>
                                          <p:attrName>style.visibility</p:attrName>
                                        </p:attrNameLst>
                                      </p:cBhvr>
                                      <p:to>
                                        <p:strVal val="visible"/>
                                      </p:to>
                                    </p:set>
                                    <p:anim calcmode="lin" valueType="num">
                                      <p:cBhvr additive="base">
                                        <p:cTn id="61" dur="500" fill="hold"/>
                                        <p:tgtEl>
                                          <p:spTgt spid="4110">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110">
                                            <p:txEl>
                                              <p:pRg st="0" end="0"/>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111">
                                            <p:txEl>
                                              <p:pRg st="0" end="0"/>
                                            </p:txEl>
                                          </p:spTgt>
                                        </p:tgtEl>
                                        <p:attrNameLst>
                                          <p:attrName>style.visibility</p:attrName>
                                        </p:attrNameLst>
                                      </p:cBhvr>
                                      <p:to>
                                        <p:strVal val="visible"/>
                                      </p:to>
                                    </p:set>
                                    <p:anim calcmode="lin" valueType="num">
                                      <p:cBhvr additive="base">
                                        <p:cTn id="65" dur="500" fill="hold"/>
                                        <p:tgtEl>
                                          <p:spTgt spid="4111">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111">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112">
                                            <p:txEl>
                                              <p:pRg st="0" end="0"/>
                                            </p:txEl>
                                          </p:spTgt>
                                        </p:tgtEl>
                                        <p:attrNameLst>
                                          <p:attrName>style.visibility</p:attrName>
                                        </p:attrNameLst>
                                      </p:cBhvr>
                                      <p:to>
                                        <p:strVal val="visible"/>
                                      </p:to>
                                    </p:set>
                                    <p:anim calcmode="lin" valueType="num">
                                      <p:cBhvr additive="base">
                                        <p:cTn id="69" dur="500" fill="hold"/>
                                        <p:tgtEl>
                                          <p:spTgt spid="4112">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112">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113">
                                            <p:txEl>
                                              <p:pRg st="0" end="0"/>
                                            </p:txEl>
                                          </p:spTgt>
                                        </p:tgtEl>
                                        <p:attrNameLst>
                                          <p:attrName>style.visibility</p:attrName>
                                        </p:attrNameLst>
                                      </p:cBhvr>
                                      <p:to>
                                        <p:strVal val="visible"/>
                                      </p:to>
                                    </p:set>
                                    <p:anim calcmode="lin" valueType="num">
                                      <p:cBhvr additive="base">
                                        <p:cTn id="73" dur="500" fill="hold"/>
                                        <p:tgtEl>
                                          <p:spTgt spid="4113">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113">
                                            <p:txEl>
                                              <p:pRg st="0" end="0"/>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114">
                                            <p:txEl>
                                              <p:pRg st="0" end="0"/>
                                            </p:txEl>
                                          </p:spTgt>
                                        </p:tgtEl>
                                        <p:attrNameLst>
                                          <p:attrName>style.visibility</p:attrName>
                                        </p:attrNameLst>
                                      </p:cBhvr>
                                      <p:to>
                                        <p:strVal val="visible"/>
                                      </p:to>
                                    </p:set>
                                    <p:anim calcmode="lin" valueType="num">
                                      <p:cBhvr additive="base">
                                        <p:cTn id="77" dur="500" fill="hold"/>
                                        <p:tgtEl>
                                          <p:spTgt spid="4114">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114">
                                            <p:txEl>
                                              <p:pRg st="0" end="0"/>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115">
                                            <p:txEl>
                                              <p:pRg st="0" end="0"/>
                                            </p:txEl>
                                          </p:spTgt>
                                        </p:tgtEl>
                                        <p:attrNameLst>
                                          <p:attrName>style.visibility</p:attrName>
                                        </p:attrNameLst>
                                      </p:cBhvr>
                                      <p:to>
                                        <p:strVal val="visible"/>
                                      </p:to>
                                    </p:set>
                                    <p:anim calcmode="lin" valueType="num">
                                      <p:cBhvr additive="base">
                                        <p:cTn id="81" dur="500" fill="hold"/>
                                        <p:tgtEl>
                                          <p:spTgt spid="4115">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1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 grpId="0"/>
      <p:bldP spid="4098" grpId="0" build="p"/>
      <p:bldP spid="4099" grpId="0" build="p"/>
      <p:bldP spid="4100" grpId="0" build="p"/>
      <p:bldP spid="4101" grpId="0" build="p"/>
      <p:bldP spid="4102" grpId="0"/>
      <p:bldP spid="4103" grpId="0"/>
      <p:bldP spid="4104" grpId="0"/>
      <p:bldP spid="4105" grpId="0"/>
      <p:bldP spid="4106" grpId="0" build="p"/>
      <p:bldP spid="4107" grpId="0" build="p"/>
      <p:bldP spid="4108" grpId="0"/>
      <p:bldP spid="4109" grpId="0"/>
      <p:bldP spid="4110" grpId="0" build="p"/>
      <p:bldP spid="4111" grpId="0" build="p"/>
      <p:bldP spid="4112" grpId="0" build="p"/>
      <p:bldP spid="4113" grpId="0" build="p"/>
      <p:bldP spid="4114" grpId="0" build="p"/>
      <p:bldP spid="41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9"/>
        <p:cNvGrpSpPr/>
        <p:nvPr/>
      </p:nvGrpSpPr>
      <p:grpSpPr>
        <a:xfrm>
          <a:off x="0" y="0"/>
          <a:ext cx="0" cy="0"/>
          <a:chOff x="0" y="0"/>
          <a:chExt cx="0" cy="0"/>
        </a:xfrm>
      </p:grpSpPr>
      <p:sp>
        <p:nvSpPr>
          <p:cNvPr id="4120" name="Google Shape;4120;p3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TEAM </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CA0422E-F987-BB7B-3E1A-909F115D2404}"/>
              </a:ext>
            </a:extLst>
          </p:cNvPr>
          <p:cNvPicPr>
            <a:picLocks noChangeAspect="1"/>
          </p:cNvPicPr>
          <p:nvPr/>
        </p:nvPicPr>
        <p:blipFill>
          <a:blip r:embed="rId3"/>
          <a:stretch>
            <a:fillRect/>
          </a:stretch>
        </p:blipFill>
        <p:spPr>
          <a:xfrm>
            <a:off x="531147" y="1168648"/>
            <a:ext cx="1868596" cy="2491462"/>
          </a:xfrm>
          <a:prstGeom prst="rect">
            <a:avLst/>
          </a:prstGeom>
        </p:spPr>
      </p:pic>
      <p:pic>
        <p:nvPicPr>
          <p:cNvPr id="5" name="Picture 4">
            <a:extLst>
              <a:ext uri="{FF2B5EF4-FFF2-40B4-BE49-F238E27FC236}">
                <a16:creationId xmlns:a16="http://schemas.microsoft.com/office/drawing/2014/main" id="{9D3FBE8C-BD1F-C1C9-C6AF-DAE02B2DC5CD}"/>
              </a:ext>
            </a:extLst>
          </p:cNvPr>
          <p:cNvPicPr>
            <a:picLocks noChangeAspect="1"/>
          </p:cNvPicPr>
          <p:nvPr/>
        </p:nvPicPr>
        <p:blipFill>
          <a:blip r:embed="rId4"/>
          <a:stretch>
            <a:fillRect/>
          </a:stretch>
        </p:blipFill>
        <p:spPr>
          <a:xfrm rot="16200000">
            <a:off x="3111332" y="1597276"/>
            <a:ext cx="2571753" cy="1714502"/>
          </a:xfrm>
          <a:prstGeom prst="rect">
            <a:avLst/>
          </a:prstGeom>
        </p:spPr>
      </p:pic>
      <p:pic>
        <p:nvPicPr>
          <p:cNvPr id="7" name="Picture 6">
            <a:extLst>
              <a:ext uri="{FF2B5EF4-FFF2-40B4-BE49-F238E27FC236}">
                <a16:creationId xmlns:a16="http://schemas.microsoft.com/office/drawing/2014/main" id="{0F12AF48-75B5-BC30-D19F-79027D045AB3}"/>
              </a:ext>
            </a:extLst>
          </p:cNvPr>
          <p:cNvPicPr>
            <a:picLocks noChangeAspect="1"/>
          </p:cNvPicPr>
          <p:nvPr/>
        </p:nvPicPr>
        <p:blipFill>
          <a:blip r:embed="rId5"/>
          <a:stretch>
            <a:fillRect/>
          </a:stretch>
        </p:blipFill>
        <p:spPr>
          <a:xfrm>
            <a:off x="6554406" y="1168653"/>
            <a:ext cx="2058447" cy="2571749"/>
          </a:xfrm>
          <a:prstGeom prst="rect">
            <a:avLst/>
          </a:prstGeom>
        </p:spPr>
      </p:pic>
      <p:sp>
        <p:nvSpPr>
          <p:cNvPr id="11" name="TextBox 10">
            <a:extLst>
              <a:ext uri="{FF2B5EF4-FFF2-40B4-BE49-F238E27FC236}">
                <a16:creationId xmlns:a16="http://schemas.microsoft.com/office/drawing/2014/main" id="{6A228D2E-5C29-524A-909A-0A380ABDB2A2}"/>
              </a:ext>
            </a:extLst>
          </p:cNvPr>
          <p:cNvSpPr txBox="1"/>
          <p:nvPr/>
        </p:nvSpPr>
        <p:spPr>
          <a:xfrm>
            <a:off x="531147" y="3934150"/>
            <a:ext cx="1868596" cy="738664"/>
          </a:xfrm>
          <a:prstGeom prst="rect">
            <a:avLst/>
          </a:prstGeom>
          <a:noFill/>
        </p:spPr>
        <p:txBody>
          <a:bodyPr wrap="square" rtlCol="0">
            <a:spAutoFit/>
          </a:bodyPr>
          <a:lstStyle/>
          <a:p>
            <a:pPr algn="ctr"/>
            <a:r>
              <a:rPr lang="en-IN" dirty="0">
                <a:solidFill>
                  <a:schemeClr val="tx2">
                    <a:lumMod val="60000"/>
                    <a:lumOff val="40000"/>
                  </a:schemeClr>
                </a:solidFill>
              </a:rPr>
              <a:t>Shiva</a:t>
            </a:r>
          </a:p>
          <a:p>
            <a:endParaRPr lang="en-IN" dirty="0">
              <a:solidFill>
                <a:schemeClr val="tx2">
                  <a:lumMod val="60000"/>
                  <a:lumOff val="40000"/>
                </a:schemeClr>
              </a:solidFill>
            </a:endParaRPr>
          </a:p>
          <a:p>
            <a:pPr algn="ctr"/>
            <a:r>
              <a:rPr lang="en-IN" u="sng" dirty="0">
                <a:solidFill>
                  <a:schemeClr val="tx2">
                    <a:lumMod val="60000"/>
                    <a:lumOff val="40000"/>
                  </a:schemeClr>
                </a:solidFill>
              </a:rPr>
              <a:t>Data Scientist</a:t>
            </a:r>
          </a:p>
        </p:txBody>
      </p:sp>
      <p:sp>
        <p:nvSpPr>
          <p:cNvPr id="12" name="TextBox 11">
            <a:extLst>
              <a:ext uri="{FF2B5EF4-FFF2-40B4-BE49-F238E27FC236}">
                <a16:creationId xmlns:a16="http://schemas.microsoft.com/office/drawing/2014/main" id="{9E27ADE4-D1E3-A1A9-C546-166D41EFA1A0}"/>
              </a:ext>
            </a:extLst>
          </p:cNvPr>
          <p:cNvSpPr txBox="1"/>
          <p:nvPr/>
        </p:nvSpPr>
        <p:spPr>
          <a:xfrm>
            <a:off x="3539957" y="3914298"/>
            <a:ext cx="1714503" cy="954107"/>
          </a:xfrm>
          <a:prstGeom prst="rect">
            <a:avLst/>
          </a:prstGeom>
          <a:noFill/>
        </p:spPr>
        <p:txBody>
          <a:bodyPr wrap="square" rtlCol="0">
            <a:spAutoFit/>
          </a:bodyPr>
          <a:lstStyle/>
          <a:p>
            <a:pPr algn="ctr"/>
            <a:r>
              <a:rPr lang="en-IN" dirty="0">
                <a:solidFill>
                  <a:schemeClr val="tx2">
                    <a:lumMod val="60000"/>
                    <a:lumOff val="40000"/>
                  </a:schemeClr>
                </a:solidFill>
              </a:rPr>
              <a:t>Prudhvi</a:t>
            </a:r>
          </a:p>
          <a:p>
            <a:pPr algn="ctr"/>
            <a:endParaRPr lang="en-IN" dirty="0">
              <a:solidFill>
                <a:schemeClr val="tx2">
                  <a:lumMod val="60000"/>
                  <a:lumOff val="40000"/>
                </a:schemeClr>
              </a:solidFill>
            </a:endParaRPr>
          </a:p>
          <a:p>
            <a:pPr algn="ctr"/>
            <a:r>
              <a:rPr lang="en-IN" dirty="0">
                <a:solidFill>
                  <a:schemeClr val="tx2">
                    <a:lumMod val="60000"/>
                    <a:lumOff val="40000"/>
                  </a:schemeClr>
                </a:solidFill>
              </a:rPr>
              <a:t> </a:t>
            </a:r>
            <a:r>
              <a:rPr lang="en-IN" u="sng" dirty="0">
                <a:solidFill>
                  <a:schemeClr val="tx2">
                    <a:lumMod val="60000"/>
                    <a:lumOff val="40000"/>
                  </a:schemeClr>
                </a:solidFill>
              </a:rPr>
              <a:t>Full Stack developer</a:t>
            </a:r>
          </a:p>
        </p:txBody>
      </p:sp>
      <p:sp>
        <p:nvSpPr>
          <p:cNvPr id="13" name="TextBox 12">
            <a:extLst>
              <a:ext uri="{FF2B5EF4-FFF2-40B4-BE49-F238E27FC236}">
                <a16:creationId xmlns:a16="http://schemas.microsoft.com/office/drawing/2014/main" id="{ABDE246C-783E-1E86-7778-E59F5BC054B5}"/>
              </a:ext>
            </a:extLst>
          </p:cNvPr>
          <p:cNvSpPr txBox="1"/>
          <p:nvPr/>
        </p:nvSpPr>
        <p:spPr>
          <a:xfrm>
            <a:off x="6554405" y="3974847"/>
            <a:ext cx="2058447" cy="954107"/>
          </a:xfrm>
          <a:prstGeom prst="rect">
            <a:avLst/>
          </a:prstGeom>
          <a:noFill/>
        </p:spPr>
        <p:txBody>
          <a:bodyPr wrap="square" rtlCol="0">
            <a:spAutoFit/>
          </a:bodyPr>
          <a:lstStyle/>
          <a:p>
            <a:pPr algn="ctr"/>
            <a:r>
              <a:rPr lang="en-IN" dirty="0">
                <a:solidFill>
                  <a:schemeClr val="tx2">
                    <a:lumMod val="60000"/>
                    <a:lumOff val="40000"/>
                  </a:schemeClr>
                </a:solidFill>
              </a:rPr>
              <a:t>Vinod </a:t>
            </a:r>
          </a:p>
          <a:p>
            <a:endParaRPr lang="en-IN" dirty="0">
              <a:solidFill>
                <a:schemeClr val="tx2">
                  <a:lumMod val="60000"/>
                  <a:lumOff val="40000"/>
                </a:schemeClr>
              </a:solidFill>
            </a:endParaRPr>
          </a:p>
          <a:p>
            <a:pPr algn="ctr"/>
            <a:r>
              <a:rPr lang="en-IN" u="sng" dirty="0">
                <a:solidFill>
                  <a:schemeClr val="tx2">
                    <a:lumMod val="60000"/>
                    <a:lumOff val="40000"/>
                  </a:schemeClr>
                </a:solidFill>
              </a:rPr>
              <a:t>Data Analyst &amp; Product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20"/>
                                        </p:tgtEl>
                                        <p:attrNameLst>
                                          <p:attrName>style.visibility</p:attrName>
                                        </p:attrNameLst>
                                      </p:cBhvr>
                                      <p:to>
                                        <p:strVal val="visible"/>
                                      </p:to>
                                    </p:set>
                                    <p:anim calcmode="lin" valueType="num">
                                      <p:cBhvr additive="base">
                                        <p:cTn id="7" dur="500" fill="hold"/>
                                        <p:tgtEl>
                                          <p:spTgt spid="4120"/>
                                        </p:tgtEl>
                                        <p:attrNameLst>
                                          <p:attrName>ppt_x</p:attrName>
                                        </p:attrNameLst>
                                      </p:cBhvr>
                                      <p:tavLst>
                                        <p:tav tm="0">
                                          <p:val>
                                            <p:strVal val="#ppt_x"/>
                                          </p:val>
                                        </p:tav>
                                        <p:tav tm="100000">
                                          <p:val>
                                            <p:strVal val="#ppt_x"/>
                                          </p:val>
                                        </p:tav>
                                      </p:tavLst>
                                    </p:anim>
                                    <p:anim calcmode="lin" valueType="num">
                                      <p:cBhvr additive="base">
                                        <p:cTn id="8" dur="500" fill="hold"/>
                                        <p:tgtEl>
                                          <p:spTgt spid="41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pic>
        <p:nvPicPr>
          <p:cNvPr id="3" name="Picture 2">
            <a:extLst>
              <a:ext uri="{FF2B5EF4-FFF2-40B4-BE49-F238E27FC236}">
                <a16:creationId xmlns:a16="http://schemas.microsoft.com/office/drawing/2014/main" id="{5AE71562-4E11-346E-0CFF-90DC35584852}"/>
              </a:ext>
            </a:extLst>
          </p:cNvPr>
          <p:cNvPicPr>
            <a:picLocks noChangeAspect="1"/>
          </p:cNvPicPr>
          <p:nvPr/>
        </p:nvPicPr>
        <p:blipFill>
          <a:blip r:embed="rId3"/>
          <a:stretch>
            <a:fillRect/>
          </a:stretch>
        </p:blipFill>
        <p:spPr>
          <a:xfrm>
            <a:off x="751313" y="1074978"/>
            <a:ext cx="2323913" cy="2323913"/>
          </a:xfrm>
          <a:prstGeom prst="rect">
            <a:avLst/>
          </a:prstGeom>
        </p:spPr>
      </p:pic>
      <p:sp>
        <p:nvSpPr>
          <p:cNvPr id="4" name="TextBox 3">
            <a:extLst>
              <a:ext uri="{FF2B5EF4-FFF2-40B4-BE49-F238E27FC236}">
                <a16:creationId xmlns:a16="http://schemas.microsoft.com/office/drawing/2014/main" id="{EA394231-2792-8AA4-2A50-461EE6CBCB28}"/>
              </a:ext>
            </a:extLst>
          </p:cNvPr>
          <p:cNvSpPr txBox="1"/>
          <p:nvPr/>
        </p:nvSpPr>
        <p:spPr>
          <a:xfrm>
            <a:off x="751313" y="3697744"/>
            <a:ext cx="2323913" cy="1169551"/>
          </a:xfrm>
          <a:prstGeom prst="rect">
            <a:avLst/>
          </a:prstGeom>
          <a:noFill/>
        </p:spPr>
        <p:txBody>
          <a:bodyPr wrap="square" rtlCol="0">
            <a:spAutoFit/>
          </a:bodyPr>
          <a:lstStyle/>
          <a:p>
            <a:pPr algn="ctr"/>
            <a:r>
              <a:rPr lang="en-IN" dirty="0">
                <a:solidFill>
                  <a:schemeClr val="tx2">
                    <a:lumMod val="60000"/>
                    <a:lumOff val="40000"/>
                  </a:schemeClr>
                </a:solidFill>
              </a:rPr>
              <a:t>Mayank</a:t>
            </a:r>
          </a:p>
          <a:p>
            <a:endParaRPr lang="en-IN" dirty="0">
              <a:solidFill>
                <a:schemeClr val="tx2">
                  <a:lumMod val="60000"/>
                  <a:lumOff val="40000"/>
                </a:schemeClr>
              </a:solidFill>
            </a:endParaRPr>
          </a:p>
          <a:p>
            <a:pPr algn="ctr"/>
            <a:r>
              <a:rPr lang="en-IN" u="sng" dirty="0">
                <a:solidFill>
                  <a:schemeClr val="tx2">
                    <a:lumMod val="60000"/>
                    <a:lumOff val="40000"/>
                  </a:schemeClr>
                </a:solidFill>
              </a:rPr>
              <a:t>Artificial Intelligence Engineer &amp; Project Manager </a:t>
            </a:r>
          </a:p>
        </p:txBody>
      </p:sp>
      <p:pic>
        <p:nvPicPr>
          <p:cNvPr id="6" name="Picture 5">
            <a:extLst>
              <a:ext uri="{FF2B5EF4-FFF2-40B4-BE49-F238E27FC236}">
                <a16:creationId xmlns:a16="http://schemas.microsoft.com/office/drawing/2014/main" id="{1FF0578E-7D89-86BC-D2F2-A759F4F469F5}"/>
              </a:ext>
            </a:extLst>
          </p:cNvPr>
          <p:cNvPicPr>
            <a:picLocks noChangeAspect="1"/>
          </p:cNvPicPr>
          <p:nvPr/>
        </p:nvPicPr>
        <p:blipFill>
          <a:blip r:embed="rId4"/>
          <a:stretch>
            <a:fillRect/>
          </a:stretch>
        </p:blipFill>
        <p:spPr>
          <a:xfrm>
            <a:off x="4853011" y="1074978"/>
            <a:ext cx="1779734" cy="2322819"/>
          </a:xfrm>
          <a:prstGeom prst="rect">
            <a:avLst/>
          </a:prstGeom>
        </p:spPr>
      </p:pic>
      <p:sp>
        <p:nvSpPr>
          <p:cNvPr id="7" name="TextBox 6">
            <a:extLst>
              <a:ext uri="{FF2B5EF4-FFF2-40B4-BE49-F238E27FC236}">
                <a16:creationId xmlns:a16="http://schemas.microsoft.com/office/drawing/2014/main" id="{5C588B02-322C-AE33-0F17-3E58CF441A42}"/>
              </a:ext>
            </a:extLst>
          </p:cNvPr>
          <p:cNvSpPr txBox="1"/>
          <p:nvPr/>
        </p:nvSpPr>
        <p:spPr>
          <a:xfrm>
            <a:off x="4853011" y="3653140"/>
            <a:ext cx="1779734" cy="738664"/>
          </a:xfrm>
          <a:prstGeom prst="rect">
            <a:avLst/>
          </a:prstGeom>
          <a:noFill/>
        </p:spPr>
        <p:txBody>
          <a:bodyPr wrap="square" rtlCol="0">
            <a:spAutoFit/>
          </a:bodyPr>
          <a:lstStyle/>
          <a:p>
            <a:pPr algn="ctr"/>
            <a:r>
              <a:rPr lang="en-IN" dirty="0">
                <a:solidFill>
                  <a:schemeClr val="tx2">
                    <a:lumMod val="60000"/>
                    <a:lumOff val="40000"/>
                  </a:schemeClr>
                </a:solidFill>
              </a:rPr>
              <a:t>Vishnu Raju</a:t>
            </a:r>
          </a:p>
          <a:p>
            <a:endParaRPr lang="en-IN" dirty="0">
              <a:solidFill>
                <a:schemeClr val="tx2">
                  <a:lumMod val="60000"/>
                  <a:lumOff val="40000"/>
                </a:schemeClr>
              </a:solidFill>
            </a:endParaRPr>
          </a:p>
          <a:p>
            <a:pPr algn="ctr"/>
            <a:r>
              <a:rPr lang="en-IN" u="sng" dirty="0">
                <a:solidFill>
                  <a:schemeClr val="tx2">
                    <a:lumMod val="60000"/>
                    <a:lumOff val="40000"/>
                  </a:schemeClr>
                </a:solidFill>
              </a:rPr>
              <a:t>Software Developer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365699" y="171221"/>
            <a:ext cx="8674605"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Project Description</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51" name="Google Shape;4151;p36"/>
          <p:cNvSpPr txBox="1">
            <a:spLocks noGrp="1"/>
          </p:cNvSpPr>
          <p:nvPr>
            <p:ph type="subTitle" idx="1"/>
          </p:nvPr>
        </p:nvSpPr>
        <p:spPr>
          <a:xfrm>
            <a:off x="460763" y="1051208"/>
            <a:ext cx="8138292" cy="45720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16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The Supermarket Theft Detection System is a cutting-edge solution that utilizes advanced computer vision and machine learning algorithms to monitor and analyze customer behavior, identifying potential theft incidents in real-time. The system integrates with existing CCTV cameras for real-time video monitoring, detects objects being removed from shelves, and uses facial recognition to identify repeat offenders. It sends real-time alerts to security personnel via mobile app or email, enabling prompt response to potential theft incidents. Additionally, the system provides detailed analytics on theft incidents, allowing supermarket managers to identify patterns and trends, and make data-driven decisions to improve security protocols</a:t>
            </a:r>
            <a:r>
              <a:rPr lang="en-US" sz="1600" dirty="0"/>
              <a:t>.</a:t>
            </a:r>
            <a:endParaRPr lang="en" sz="1600" dirty="0"/>
          </a:p>
        </p:txBody>
      </p:sp>
    </p:spTree>
    <p:extLst>
      <p:ext uri="{BB962C8B-B14F-4D97-AF65-F5344CB8AC3E}">
        <p14:creationId xmlns:p14="http://schemas.microsoft.com/office/powerpoint/2010/main" val="283419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49"/>
                                        </p:tgtEl>
                                        <p:attrNameLst>
                                          <p:attrName>style.visibility</p:attrName>
                                        </p:attrNameLst>
                                      </p:cBhvr>
                                      <p:to>
                                        <p:strVal val="visible"/>
                                      </p:to>
                                    </p:set>
                                    <p:anim calcmode="lin" valueType="num">
                                      <p:cBhvr additive="base">
                                        <p:cTn id="7" dur="500" fill="hold"/>
                                        <p:tgtEl>
                                          <p:spTgt spid="4149"/>
                                        </p:tgtEl>
                                        <p:attrNameLst>
                                          <p:attrName>ppt_x</p:attrName>
                                        </p:attrNameLst>
                                      </p:cBhvr>
                                      <p:tavLst>
                                        <p:tav tm="0">
                                          <p:val>
                                            <p:strVal val="#ppt_x"/>
                                          </p:val>
                                        </p:tav>
                                        <p:tav tm="100000">
                                          <p:val>
                                            <p:strVal val="#ppt_x"/>
                                          </p:val>
                                        </p:tav>
                                      </p:tavLst>
                                    </p:anim>
                                    <p:anim calcmode="lin" valueType="num">
                                      <p:cBhvr additive="base">
                                        <p:cTn id="8" dur="500" fill="hold"/>
                                        <p:tgtEl>
                                          <p:spTgt spid="41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51">
                                            <p:txEl>
                                              <p:pRg st="0" end="0"/>
                                            </p:txEl>
                                          </p:spTgt>
                                        </p:tgtEl>
                                        <p:attrNameLst>
                                          <p:attrName>style.visibility</p:attrName>
                                        </p:attrNameLst>
                                      </p:cBhvr>
                                      <p:to>
                                        <p:strVal val="visible"/>
                                      </p:to>
                                    </p:set>
                                    <p:anim calcmode="lin" valueType="num">
                                      <p:cBhvr additive="base">
                                        <p:cTn id="13" dur="500" fill="hold"/>
                                        <p:tgtEl>
                                          <p:spTgt spid="415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8"/>
        <p:cNvGrpSpPr/>
        <p:nvPr/>
      </p:nvGrpSpPr>
      <p:grpSpPr>
        <a:xfrm>
          <a:off x="0" y="0"/>
          <a:ext cx="0" cy="0"/>
          <a:chOff x="0" y="0"/>
          <a:chExt cx="0" cy="0"/>
        </a:xfrm>
      </p:grpSpPr>
      <p:sp>
        <p:nvSpPr>
          <p:cNvPr id="4149" name="Google Shape;4149;p36"/>
          <p:cNvSpPr txBox="1">
            <a:spLocks noGrp="1"/>
          </p:cNvSpPr>
          <p:nvPr>
            <p:ph type="title"/>
          </p:nvPr>
        </p:nvSpPr>
        <p:spPr>
          <a:xfrm>
            <a:off x="365699" y="171221"/>
            <a:ext cx="8674605"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rPr>
              <a:t>Objectives</a:t>
            </a:r>
            <a:endParaRPr dirty="0">
              <a:solidFill>
                <a:schemeClr val="accent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51" name="Google Shape;4151;p36"/>
          <p:cNvSpPr txBox="1">
            <a:spLocks noGrp="1"/>
          </p:cNvSpPr>
          <p:nvPr>
            <p:ph type="subTitle" idx="1"/>
          </p:nvPr>
        </p:nvSpPr>
        <p:spPr>
          <a:xfrm>
            <a:off x="460763" y="1051208"/>
            <a:ext cx="8138292" cy="45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latin typeface="Calibri" panose="020F0502020204030204" pitchFamily="34" charset="0"/>
                <a:ea typeface="Calibri" panose="020F0502020204030204" pitchFamily="34" charset="0"/>
                <a:cs typeface="Calibri" panose="020F0502020204030204" pitchFamily="34" charset="0"/>
              </a:rPr>
              <a:t>This project has countless applications, each for its unique use, ranging from maintaining vigilance during activites to tagging vehicles on tolls. Our model mainly abbreviates on maintaining vigilance in supermarkets due to limitations in knowledge and experience. We look to achieve the following objectives – </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minimize/eradicate store theft</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maximize profitability of store</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increase safety of store personnel by early detection and warnings</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make shopping seamless and convenient for customers</a:t>
            </a:r>
          </a:p>
          <a:p>
            <a:pPr marL="285750" lvl="0" indent="-285750" algn="l" rtl="0">
              <a:spcBef>
                <a:spcPts val="0"/>
              </a:spcBef>
              <a:spcAft>
                <a:spcPts val="1600"/>
              </a:spcAft>
              <a:buFont typeface="Arial" panose="020B0604020202020204" pitchFamily="34" charset="0"/>
              <a:buChar char="•"/>
            </a:pPr>
            <a:r>
              <a:rPr lang="en" sz="1600" dirty="0">
                <a:latin typeface="Calibri" panose="020F0502020204030204" pitchFamily="34" charset="0"/>
                <a:ea typeface="Calibri" panose="020F0502020204030204" pitchFamily="34" charset="0"/>
                <a:cs typeface="Calibri" panose="020F0502020204030204" pitchFamily="34" charset="0"/>
              </a:rPr>
              <a:t>To reduce operational costs</a:t>
            </a:r>
            <a:endParaRPr sz="16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49"/>
                                        </p:tgtEl>
                                        <p:attrNameLst>
                                          <p:attrName>style.visibility</p:attrName>
                                        </p:attrNameLst>
                                      </p:cBhvr>
                                      <p:to>
                                        <p:strVal val="visible"/>
                                      </p:to>
                                    </p:set>
                                    <p:anim calcmode="lin" valueType="num">
                                      <p:cBhvr additive="base">
                                        <p:cTn id="7" dur="500" fill="hold"/>
                                        <p:tgtEl>
                                          <p:spTgt spid="4149"/>
                                        </p:tgtEl>
                                        <p:attrNameLst>
                                          <p:attrName>ppt_x</p:attrName>
                                        </p:attrNameLst>
                                      </p:cBhvr>
                                      <p:tavLst>
                                        <p:tav tm="0">
                                          <p:val>
                                            <p:strVal val="#ppt_x"/>
                                          </p:val>
                                        </p:tav>
                                        <p:tav tm="100000">
                                          <p:val>
                                            <p:strVal val="#ppt_x"/>
                                          </p:val>
                                        </p:tav>
                                      </p:tavLst>
                                    </p:anim>
                                    <p:anim calcmode="lin" valueType="num">
                                      <p:cBhvr additive="base">
                                        <p:cTn id="8" dur="500" fill="hold"/>
                                        <p:tgtEl>
                                          <p:spTgt spid="41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51">
                                            <p:txEl>
                                              <p:pRg st="0" end="0"/>
                                            </p:txEl>
                                          </p:spTgt>
                                        </p:tgtEl>
                                        <p:attrNameLst>
                                          <p:attrName>style.visibility</p:attrName>
                                        </p:attrNameLst>
                                      </p:cBhvr>
                                      <p:to>
                                        <p:strVal val="visible"/>
                                      </p:to>
                                    </p:set>
                                    <p:anim calcmode="lin" valueType="num">
                                      <p:cBhvr additive="base">
                                        <p:cTn id="13" dur="500" fill="hold"/>
                                        <p:tgtEl>
                                          <p:spTgt spid="415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5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151">
                                            <p:txEl>
                                              <p:pRg st="1" end="1"/>
                                            </p:txEl>
                                          </p:spTgt>
                                        </p:tgtEl>
                                        <p:attrNameLst>
                                          <p:attrName>style.visibility</p:attrName>
                                        </p:attrNameLst>
                                      </p:cBhvr>
                                      <p:to>
                                        <p:strVal val="visible"/>
                                      </p:to>
                                    </p:set>
                                    <p:anim calcmode="lin" valueType="num">
                                      <p:cBhvr additive="base">
                                        <p:cTn id="17" dur="500" fill="hold"/>
                                        <p:tgtEl>
                                          <p:spTgt spid="415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5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51">
                                            <p:txEl>
                                              <p:pRg st="2" end="2"/>
                                            </p:txEl>
                                          </p:spTgt>
                                        </p:tgtEl>
                                        <p:attrNameLst>
                                          <p:attrName>style.visibility</p:attrName>
                                        </p:attrNameLst>
                                      </p:cBhvr>
                                      <p:to>
                                        <p:strVal val="visible"/>
                                      </p:to>
                                    </p:set>
                                    <p:anim calcmode="lin" valueType="num">
                                      <p:cBhvr additive="base">
                                        <p:cTn id="21" dur="500" fill="hold"/>
                                        <p:tgtEl>
                                          <p:spTgt spid="415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5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151">
                                            <p:txEl>
                                              <p:pRg st="3" end="3"/>
                                            </p:txEl>
                                          </p:spTgt>
                                        </p:tgtEl>
                                        <p:attrNameLst>
                                          <p:attrName>style.visibility</p:attrName>
                                        </p:attrNameLst>
                                      </p:cBhvr>
                                      <p:to>
                                        <p:strVal val="visible"/>
                                      </p:to>
                                    </p:set>
                                    <p:anim calcmode="lin" valueType="num">
                                      <p:cBhvr additive="base">
                                        <p:cTn id="25" dur="500" fill="hold"/>
                                        <p:tgtEl>
                                          <p:spTgt spid="41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5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151">
                                            <p:txEl>
                                              <p:pRg st="4" end="4"/>
                                            </p:txEl>
                                          </p:spTgt>
                                        </p:tgtEl>
                                        <p:attrNameLst>
                                          <p:attrName>style.visibility</p:attrName>
                                        </p:attrNameLst>
                                      </p:cBhvr>
                                      <p:to>
                                        <p:strVal val="visible"/>
                                      </p:to>
                                    </p:set>
                                    <p:anim calcmode="lin" valueType="num">
                                      <p:cBhvr additive="base">
                                        <p:cTn id="29" dur="500" fill="hold"/>
                                        <p:tgtEl>
                                          <p:spTgt spid="415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151">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151">
                                            <p:txEl>
                                              <p:pRg st="5" end="5"/>
                                            </p:txEl>
                                          </p:spTgt>
                                        </p:tgtEl>
                                        <p:attrNameLst>
                                          <p:attrName>style.visibility</p:attrName>
                                        </p:attrNameLst>
                                      </p:cBhvr>
                                      <p:to>
                                        <p:strVal val="visible"/>
                                      </p:to>
                                    </p:set>
                                    <p:anim calcmode="lin" valueType="num">
                                      <p:cBhvr additive="base">
                                        <p:cTn id="33" dur="500" fill="hold"/>
                                        <p:tgtEl>
                                          <p:spTgt spid="415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1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PERSONA - UNO</a:t>
            </a:r>
            <a:endParaRPr dirty="0">
              <a:solidFill>
                <a:schemeClr val="accent2">
                  <a:lumMod val="60000"/>
                  <a:lumOff val="40000"/>
                </a:schemeClr>
              </a:solidFill>
            </a:endParaRPr>
          </a:p>
        </p:txBody>
      </p:sp>
      <p:pic>
        <p:nvPicPr>
          <p:cNvPr id="3" name="Picture 2">
            <a:extLst>
              <a:ext uri="{FF2B5EF4-FFF2-40B4-BE49-F238E27FC236}">
                <a16:creationId xmlns:a16="http://schemas.microsoft.com/office/drawing/2014/main" id="{E74B67F5-6BCB-2177-4C0A-61A24FF2AD39}"/>
              </a:ext>
            </a:extLst>
          </p:cNvPr>
          <p:cNvPicPr>
            <a:picLocks noChangeAspect="1"/>
          </p:cNvPicPr>
          <p:nvPr/>
        </p:nvPicPr>
        <p:blipFill>
          <a:blip r:embed="rId3"/>
          <a:stretch>
            <a:fillRect/>
          </a:stretch>
        </p:blipFill>
        <p:spPr>
          <a:xfrm>
            <a:off x="6307130" y="1186490"/>
            <a:ext cx="2571750" cy="2571750"/>
          </a:xfrm>
          <a:prstGeom prst="rect">
            <a:avLst/>
          </a:prstGeom>
        </p:spPr>
      </p:pic>
      <p:sp>
        <p:nvSpPr>
          <p:cNvPr id="4" name="TextBox 3">
            <a:extLst>
              <a:ext uri="{FF2B5EF4-FFF2-40B4-BE49-F238E27FC236}">
                <a16:creationId xmlns:a16="http://schemas.microsoft.com/office/drawing/2014/main" id="{C640E72B-B686-30E5-C3D7-7A17CBD3FB78}"/>
              </a:ext>
            </a:extLst>
          </p:cNvPr>
          <p:cNvSpPr txBox="1"/>
          <p:nvPr/>
        </p:nvSpPr>
        <p:spPr>
          <a:xfrm>
            <a:off x="383602" y="1280160"/>
            <a:ext cx="5330283" cy="3539430"/>
          </a:xfrm>
          <a:prstGeom prst="rect">
            <a:avLst/>
          </a:prstGeom>
          <a:noFill/>
        </p:spPr>
        <p:txBody>
          <a:bodyPr wrap="square" rtlCol="0">
            <a:spAutoFit/>
          </a:bodyPr>
          <a:lstStyle/>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Meet officer James, a seasoned security personnel in his late 30s, responsible for ensuring the safety and security of a large retail complex. With years of experience, he understands the importance of being proactive and responsive to potential threats. However, with the vast area to cover and limited resources, it's a daunting task to keep a watchful eye on every corner of the market.</a:t>
            </a:r>
          </a:p>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Our surveillance system software is designed to empower Officer James with advanced tools to enhance his security operations. With features such as real-time video monitoring, facial recognition, and alerts, he can quickly identify and respond to suspicious activity, track individuals, and prevent potential threats. The software also allows him to review footage, generate reports, and collaborate with other security personnel, making it easier to investigate incidents and improve overall security protocols. This enables officer James to provide a safer and more secure environment for customers and employees.</a:t>
            </a:r>
            <a:endParaRPr lang="en-IN"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97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2"/>
                                        </p:tgtEl>
                                        <p:attrNameLst>
                                          <p:attrName>style.visibility</p:attrName>
                                        </p:attrNameLst>
                                      </p:cBhvr>
                                      <p:to>
                                        <p:strVal val="visible"/>
                                      </p:to>
                                    </p:set>
                                    <p:anim calcmode="lin" valueType="num">
                                      <p:cBhvr additive="base">
                                        <p:cTn id="7" dur="500" fill="hold"/>
                                        <p:tgtEl>
                                          <p:spTgt spid="4192"/>
                                        </p:tgtEl>
                                        <p:attrNameLst>
                                          <p:attrName>ppt_x</p:attrName>
                                        </p:attrNameLst>
                                      </p:cBhvr>
                                      <p:tavLst>
                                        <p:tav tm="0">
                                          <p:val>
                                            <p:strVal val="#ppt_x"/>
                                          </p:val>
                                        </p:tav>
                                        <p:tav tm="100000">
                                          <p:val>
                                            <p:strVal val="#ppt_x"/>
                                          </p:val>
                                        </p:tav>
                                      </p:tavLst>
                                    </p:anim>
                                    <p:anim calcmode="lin" valueType="num">
                                      <p:cBhvr additive="base">
                                        <p:cTn id="8" dur="500" fill="hold"/>
                                        <p:tgtEl>
                                          <p:spTgt spid="4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PERSONA - DOS </a:t>
            </a:r>
            <a:endParaRPr dirty="0">
              <a:solidFill>
                <a:schemeClr val="accent2">
                  <a:lumMod val="60000"/>
                  <a:lumOff val="40000"/>
                </a:schemeClr>
              </a:solidFill>
            </a:endParaRPr>
          </a:p>
        </p:txBody>
      </p:sp>
      <p:sp>
        <p:nvSpPr>
          <p:cNvPr id="2" name="TextBox 1">
            <a:extLst>
              <a:ext uri="{FF2B5EF4-FFF2-40B4-BE49-F238E27FC236}">
                <a16:creationId xmlns:a16="http://schemas.microsoft.com/office/drawing/2014/main" id="{1C9DF12F-5191-EAEE-5A81-9D2806E03BE5}"/>
              </a:ext>
            </a:extLst>
          </p:cNvPr>
          <p:cNvSpPr txBox="1"/>
          <p:nvPr/>
        </p:nvSpPr>
        <p:spPr>
          <a:xfrm>
            <a:off x="720000" y="1413975"/>
            <a:ext cx="5301659" cy="3108543"/>
          </a:xfrm>
          <a:prstGeom prst="rect">
            <a:avLst/>
          </a:prstGeom>
          <a:noFill/>
        </p:spPr>
        <p:txBody>
          <a:bodyPr wrap="square" rtlCol="0">
            <a:spAutoFit/>
          </a:bodyPr>
          <a:lstStyle/>
          <a:p>
            <a:pPr algn="l"/>
            <a:r>
              <a:rPr lang="en-US"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Meet Mr. Wong, a diligent shop owner in his mid-40s, who runs a bustling convenience store in a busy neighborhood. With a keen eye for detail, he takes pride in ensuring the safety and security of his customers, employees, and merchandise. However, with the increasing number of customers and transactions, it's becoming challenging for him to keep a watchful eye on everything.</a:t>
            </a:r>
          </a:p>
          <a:p>
            <a:pPr algn="l"/>
            <a:r>
              <a:rPr lang="en-US"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That's where our surveillance system software comes in. Our software is designed to provide Mr. Won</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g</a:t>
            </a:r>
            <a:r>
              <a:rPr lang="en-US"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 with a comprehensive and user-friendly solution to monitor his store's activities in real-time. With features such as live video feed, motion detection, and alerts, he can keep a close eye on his store from anywhere, at any time. This will enable him to respond promptly to any suspicious activity, prevent theft, and ensure a safe shopping environment for his customers.</a:t>
            </a:r>
          </a:p>
          <a:p>
            <a:endParaRPr lang="en-IN" dirty="0"/>
          </a:p>
        </p:txBody>
      </p:sp>
      <p:pic>
        <p:nvPicPr>
          <p:cNvPr id="6" name="Picture 5">
            <a:extLst>
              <a:ext uri="{FF2B5EF4-FFF2-40B4-BE49-F238E27FC236}">
                <a16:creationId xmlns:a16="http://schemas.microsoft.com/office/drawing/2014/main" id="{5802F2B2-6E28-32FD-10EB-04A96F2501FA}"/>
              </a:ext>
            </a:extLst>
          </p:cNvPr>
          <p:cNvPicPr>
            <a:picLocks noChangeAspect="1"/>
          </p:cNvPicPr>
          <p:nvPr/>
        </p:nvPicPr>
        <p:blipFill>
          <a:blip r:embed="rId3"/>
          <a:stretch>
            <a:fillRect/>
          </a:stretch>
        </p:blipFill>
        <p:spPr>
          <a:xfrm>
            <a:off x="6351735" y="1476422"/>
            <a:ext cx="2538017" cy="25380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2"/>
                                        </p:tgtEl>
                                        <p:attrNameLst>
                                          <p:attrName>style.visibility</p:attrName>
                                        </p:attrNameLst>
                                      </p:cBhvr>
                                      <p:to>
                                        <p:strVal val="visible"/>
                                      </p:to>
                                    </p:set>
                                    <p:anim calcmode="lin" valueType="num">
                                      <p:cBhvr additive="base">
                                        <p:cTn id="7" dur="500" fill="hold"/>
                                        <p:tgtEl>
                                          <p:spTgt spid="4192"/>
                                        </p:tgtEl>
                                        <p:attrNameLst>
                                          <p:attrName>ppt_x</p:attrName>
                                        </p:attrNameLst>
                                      </p:cBhvr>
                                      <p:tavLst>
                                        <p:tav tm="0">
                                          <p:val>
                                            <p:strVal val="#ppt_x"/>
                                          </p:val>
                                        </p:tav>
                                        <p:tav tm="100000">
                                          <p:val>
                                            <p:strVal val="#ppt_x"/>
                                          </p:val>
                                        </p:tav>
                                      </p:tavLst>
                                    </p:anim>
                                    <p:anim calcmode="lin" valueType="num">
                                      <p:cBhvr additive="base">
                                        <p:cTn id="8" dur="500" fill="hold"/>
                                        <p:tgtEl>
                                          <p:spTgt spid="4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60000"/>
                    <a:lumOff val="40000"/>
                  </a:schemeClr>
                </a:solidFill>
              </a:rPr>
              <a:t>PERSONA - TRES</a:t>
            </a:r>
            <a:endParaRPr dirty="0">
              <a:solidFill>
                <a:schemeClr val="accent2">
                  <a:lumMod val="60000"/>
                  <a:lumOff val="40000"/>
                </a:schemeClr>
              </a:solidFill>
            </a:endParaRPr>
          </a:p>
        </p:txBody>
      </p:sp>
      <p:sp>
        <p:nvSpPr>
          <p:cNvPr id="2" name="TextBox 1">
            <a:extLst>
              <a:ext uri="{FF2B5EF4-FFF2-40B4-BE49-F238E27FC236}">
                <a16:creationId xmlns:a16="http://schemas.microsoft.com/office/drawing/2014/main" id="{B8F2DEE1-0001-5EB3-F98B-232C3323EFD6}"/>
              </a:ext>
            </a:extLst>
          </p:cNvPr>
          <p:cNvSpPr txBox="1"/>
          <p:nvPr/>
        </p:nvSpPr>
        <p:spPr>
          <a:xfrm>
            <a:off x="562021" y="1226634"/>
            <a:ext cx="5325823" cy="3323987"/>
          </a:xfrm>
          <a:prstGeom prst="rect">
            <a:avLst/>
          </a:prstGeom>
          <a:noFill/>
        </p:spPr>
        <p:txBody>
          <a:bodyPr wrap="square" rtlCol="0">
            <a:spAutoFit/>
          </a:bodyPr>
          <a:lstStyle/>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Meet Ms. Rodriguez, a busy supermarket manager in her early 40s, responsible for overseeing the daily operations of a large grocery store. With a keen focus on customer satisfaction and operational efficiency, she strives to ensure a seamless shopping experience for her customers. However, with the constant flow of customers and employees, it's challenging to monitor every aspect of the store.</a:t>
            </a:r>
          </a:p>
          <a:p>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Our surveillance system software is designed to support Ms. Rodriguez in optimizing her store's operations and enhancing customer experience. With features such as people counting, heat mapping, and dwell time analysis, she can gain valuable insights into customer behavior, identify bottlenecks, and optimize store layouts. The software also enables her to monitor employee activity, track inventory, and receive alerts on potential security threats, allowing her to respond promptly and make data-driven decisions to improve overall store performance and customer satisfaction</a:t>
            </a:r>
            <a:r>
              <a:rPr lang="en-US" dirty="0"/>
              <a:t>.</a:t>
            </a:r>
            <a:endParaRPr lang="en-IN" dirty="0"/>
          </a:p>
        </p:txBody>
      </p:sp>
      <p:pic>
        <p:nvPicPr>
          <p:cNvPr id="4" name="Picture 3">
            <a:extLst>
              <a:ext uri="{FF2B5EF4-FFF2-40B4-BE49-F238E27FC236}">
                <a16:creationId xmlns:a16="http://schemas.microsoft.com/office/drawing/2014/main" id="{9FA0687C-9CBF-A75F-E298-99C73197E61C}"/>
              </a:ext>
            </a:extLst>
          </p:cNvPr>
          <p:cNvPicPr>
            <a:picLocks noChangeAspect="1"/>
          </p:cNvPicPr>
          <p:nvPr/>
        </p:nvPicPr>
        <p:blipFill>
          <a:blip r:embed="rId3"/>
          <a:stretch>
            <a:fillRect/>
          </a:stretch>
        </p:blipFill>
        <p:spPr>
          <a:xfrm>
            <a:off x="6532662" y="1405054"/>
            <a:ext cx="2422045" cy="2422045"/>
          </a:xfrm>
          <a:prstGeom prst="rect">
            <a:avLst/>
          </a:prstGeom>
        </p:spPr>
      </p:pic>
    </p:spTree>
    <p:extLst>
      <p:ext uri="{BB962C8B-B14F-4D97-AF65-F5344CB8AC3E}">
        <p14:creationId xmlns:p14="http://schemas.microsoft.com/office/powerpoint/2010/main" val="310401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2"/>
                                        </p:tgtEl>
                                        <p:attrNameLst>
                                          <p:attrName>style.visibility</p:attrName>
                                        </p:attrNameLst>
                                      </p:cBhvr>
                                      <p:to>
                                        <p:strVal val="visible"/>
                                      </p:to>
                                    </p:set>
                                    <p:anim calcmode="lin" valueType="num">
                                      <p:cBhvr additive="base">
                                        <p:cTn id="7" dur="500" fill="hold"/>
                                        <p:tgtEl>
                                          <p:spTgt spid="4192"/>
                                        </p:tgtEl>
                                        <p:attrNameLst>
                                          <p:attrName>ppt_x</p:attrName>
                                        </p:attrNameLst>
                                      </p:cBhvr>
                                      <p:tavLst>
                                        <p:tav tm="0">
                                          <p:val>
                                            <p:strVal val="#ppt_x"/>
                                          </p:val>
                                        </p:tav>
                                        <p:tav tm="100000">
                                          <p:val>
                                            <p:strVal val="#ppt_x"/>
                                          </p:val>
                                        </p:tav>
                                      </p:tavLst>
                                    </p:anim>
                                    <p:anim calcmode="lin" valueType="num">
                                      <p:cBhvr additive="base">
                                        <p:cTn id="8" dur="500" fill="hold"/>
                                        <p:tgtEl>
                                          <p:spTgt spid="4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2" grpId="0"/>
    </p:bldLst>
  </p:timing>
</p:sld>
</file>

<file path=ppt/theme/theme1.xml><?xml version="1.0" encoding="utf-8"?>
<a:theme xmlns:a="http://schemas.openxmlformats.org/drawingml/2006/main" name="Computer Science Capstone Project by Slidesgo">
  <a:themeElements>
    <a:clrScheme name="Simple Light">
      <a:dk1>
        <a:srgbClr val="383470"/>
      </a:dk1>
      <a:lt1>
        <a:srgbClr val="4A4592"/>
      </a:lt1>
      <a:dk2>
        <a:srgbClr val="00A5E4"/>
      </a:dk2>
      <a:lt2>
        <a:srgbClr val="FA8789"/>
      </a:lt2>
      <a:accent1>
        <a:srgbClr val="EA950F"/>
      </a:accent1>
      <a:accent2>
        <a:srgbClr val="EDC85D"/>
      </a:accent2>
      <a:accent3>
        <a:srgbClr val="775C97"/>
      </a:accent3>
      <a:accent4>
        <a:srgbClr val="E3DBF3"/>
      </a:accent4>
      <a:accent5>
        <a:srgbClr val="82A81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1901</TotalTime>
  <Words>1100</Words>
  <Application>Microsoft Office PowerPoint</Application>
  <PresentationFormat>On-screen Show (16:9)</PresentationFormat>
  <Paragraphs>88</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Asap</vt:lpstr>
      <vt:lpstr>Wingdings</vt:lpstr>
      <vt:lpstr>DM Sans</vt:lpstr>
      <vt:lpstr>Bebas Neue</vt:lpstr>
      <vt:lpstr>Arial</vt:lpstr>
      <vt:lpstr>Calibri</vt:lpstr>
      <vt:lpstr>Computer Science Capstone Project by Slidesgo</vt:lpstr>
      <vt:lpstr>Capstone Project </vt:lpstr>
      <vt:lpstr>Table of contents</vt:lpstr>
      <vt:lpstr>TEAM </vt:lpstr>
      <vt:lpstr>PowerPoint Presentation</vt:lpstr>
      <vt:lpstr>Project Description</vt:lpstr>
      <vt:lpstr>Objectives</vt:lpstr>
      <vt:lpstr>PERSONA - UNO</vt:lpstr>
      <vt:lpstr>PERSONA - DOS </vt:lpstr>
      <vt:lpstr>PERSONA - TRES</vt:lpstr>
      <vt:lpstr>Tools </vt:lpstr>
      <vt:lpstr>Schedule</vt:lpstr>
      <vt:lpstr>Team Agreement</vt:lpstr>
      <vt:lpstr>Retrospective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Aluru, Vinod Kumar</cp:lastModifiedBy>
  <cp:revision>39</cp:revision>
  <dcterms:modified xsi:type="dcterms:W3CDTF">2024-10-05T04:31:40Z</dcterms:modified>
</cp:coreProperties>
</file>